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sldIdLst>
    <p:sldId id="256" r:id="rId5"/>
    <p:sldId id="258" r:id="rId6"/>
    <p:sldId id="260" r:id="rId7"/>
    <p:sldId id="257" r:id="rId8"/>
    <p:sldId id="259" r:id="rId9"/>
    <p:sldId id="261" r:id="rId10"/>
    <p:sldId id="290" r:id="rId11"/>
    <p:sldId id="262" r:id="rId12"/>
    <p:sldId id="302" r:id="rId13"/>
    <p:sldId id="264" r:id="rId14"/>
    <p:sldId id="265" r:id="rId15"/>
    <p:sldId id="266" r:id="rId16"/>
    <p:sldId id="267" r:id="rId17"/>
    <p:sldId id="268" r:id="rId18"/>
    <p:sldId id="303" r:id="rId19"/>
    <p:sldId id="270" r:id="rId20"/>
    <p:sldId id="269" r:id="rId21"/>
    <p:sldId id="273" r:id="rId22"/>
    <p:sldId id="271" r:id="rId23"/>
    <p:sldId id="275" r:id="rId24"/>
    <p:sldId id="276" r:id="rId25"/>
    <p:sldId id="278" r:id="rId26"/>
    <p:sldId id="279" r:id="rId27"/>
    <p:sldId id="281" r:id="rId28"/>
    <p:sldId id="304" r:id="rId29"/>
    <p:sldId id="274" r:id="rId30"/>
    <p:sldId id="282" r:id="rId31"/>
    <p:sldId id="301" r:id="rId32"/>
    <p:sldId id="284" r:id="rId33"/>
    <p:sldId id="286" r:id="rId34"/>
    <p:sldId id="287" r:id="rId35"/>
    <p:sldId id="288" r:id="rId36"/>
    <p:sldId id="289" r:id="rId37"/>
    <p:sldId id="300" r:id="rId38"/>
    <p:sldId id="285" r:id="rId39"/>
    <p:sldId id="305" r:id="rId40"/>
    <p:sldId id="309" r:id="rId41"/>
    <p:sldId id="310" r:id="rId42"/>
    <p:sldId id="311" r:id="rId43"/>
    <p:sldId id="312" r:id="rId44"/>
    <p:sldId id="291" r:id="rId45"/>
    <p:sldId id="292" r:id="rId46"/>
    <p:sldId id="298" r:id="rId47"/>
    <p:sldId id="299" r:id="rId48"/>
    <p:sldId id="294" r:id="rId49"/>
    <p:sldId id="295" r:id="rId50"/>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a:srgbClr val="2952A3"/>
    <a:srgbClr val="003399"/>
    <a:srgbClr val="253473"/>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6159" autoAdjust="0"/>
  </p:normalViewPr>
  <p:slideViewPr>
    <p:cSldViewPr snapToGrid="0">
      <p:cViewPr varScale="1">
        <p:scale>
          <a:sx n="76" d="100"/>
          <a:sy n="76" d="100"/>
        </p:scale>
        <p:origin x="132" y="80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6EA979-390C-4A40-ADDC-2930B3DB47E2}"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BA3ABF82-D3AE-4EA1-A08F-DCB0E9279712}">
      <dgm:prSet phldrT="[Text]"/>
      <dgm:spPr>
        <a:solidFill>
          <a:srgbClr val="C00000"/>
        </a:solidFill>
      </dgm:spPr>
      <dgm:t>
        <a:bodyPr/>
        <a:lstStyle/>
        <a:p>
          <a:r>
            <a:rPr lang="en-US" dirty="0"/>
            <a:t>1</a:t>
          </a:r>
        </a:p>
      </dgm:t>
    </dgm:pt>
    <dgm:pt modelId="{27013491-4FFB-4541-B943-1689EB856475}" type="parTrans" cxnId="{62172C6F-0388-47C4-8E60-7B3296D5197B}">
      <dgm:prSet/>
      <dgm:spPr/>
      <dgm:t>
        <a:bodyPr/>
        <a:lstStyle/>
        <a:p>
          <a:endParaRPr lang="en-US"/>
        </a:p>
      </dgm:t>
    </dgm:pt>
    <dgm:pt modelId="{28F02E3C-6B00-46D0-8AA3-E482DB03935B}" type="sibTrans" cxnId="{62172C6F-0388-47C4-8E60-7B3296D5197B}">
      <dgm:prSet/>
      <dgm:spPr/>
      <dgm:t>
        <a:bodyPr/>
        <a:lstStyle/>
        <a:p>
          <a:endParaRPr lang="en-US"/>
        </a:p>
      </dgm:t>
    </dgm:pt>
    <dgm:pt modelId="{0ED1ECAE-A7F6-4A83-BC5A-888E382ECCAB}">
      <dgm:prSet phldrT="[Text]"/>
      <dgm:spPr>
        <a:solidFill>
          <a:schemeClr val="accent4"/>
        </a:solidFill>
      </dgm:spPr>
      <dgm:t>
        <a:bodyPr/>
        <a:lstStyle/>
        <a:p>
          <a:r>
            <a:rPr lang="en-US" dirty="0"/>
            <a:t>2</a:t>
          </a:r>
        </a:p>
      </dgm:t>
    </dgm:pt>
    <dgm:pt modelId="{9FFB0FEA-0A10-40EC-A94A-1F73A3960133}" type="parTrans" cxnId="{F2F17189-6740-4FD5-8A2C-09364D952B0F}">
      <dgm:prSet/>
      <dgm:spPr/>
      <dgm:t>
        <a:bodyPr/>
        <a:lstStyle/>
        <a:p>
          <a:endParaRPr lang="en-US"/>
        </a:p>
      </dgm:t>
    </dgm:pt>
    <dgm:pt modelId="{5564FE3A-CEA2-4CBE-A057-E456AD142FFD}" type="sibTrans" cxnId="{F2F17189-6740-4FD5-8A2C-09364D952B0F}">
      <dgm:prSet/>
      <dgm:spPr/>
      <dgm:t>
        <a:bodyPr/>
        <a:lstStyle/>
        <a:p>
          <a:endParaRPr lang="en-US"/>
        </a:p>
      </dgm:t>
    </dgm:pt>
    <dgm:pt modelId="{5ED90EC3-4533-440F-BB8C-E2AED985FCDD}">
      <dgm:prSet phldrT="[Text]" custT="1"/>
      <dgm:spPr>
        <a:ln>
          <a:solidFill>
            <a:srgbClr val="FF0000"/>
          </a:solidFill>
        </a:ln>
      </dgm:spPr>
      <dgm:t>
        <a:bodyPr anchor="ctr"/>
        <a:lstStyle/>
        <a:p>
          <a:pPr marL="0" lvl="0" indent="0" algn="l" defTabSz="1600200">
            <a:lnSpc>
              <a:spcPct val="90000"/>
            </a:lnSpc>
            <a:spcBef>
              <a:spcPct val="0"/>
            </a:spcBef>
            <a:spcAft>
              <a:spcPct val="35000"/>
            </a:spcAft>
            <a:buNone/>
          </a:pPr>
          <a:r>
            <a:rPr lang="en-US" sz="3600" b="1" kern="1200">
              <a:solidFill>
                <a:prstClr val="black">
                  <a:hueOff val="0"/>
                  <a:satOff val="0"/>
                  <a:lumOff val="0"/>
                  <a:alphaOff val="0"/>
                </a:prstClr>
              </a:solidFill>
              <a:latin typeface="Corbel" panose="020B0503020204020204" pitchFamily="34" charset="0"/>
              <a:ea typeface="+mn-ea"/>
              <a:cs typeface="+mn-cs"/>
            </a:rPr>
            <a:t>Expected Outcomes</a:t>
          </a:r>
          <a:endParaRPr lang="en-US" sz="3600" b="1" kern="1200" dirty="0">
            <a:solidFill>
              <a:prstClr val="black">
                <a:hueOff val="0"/>
                <a:satOff val="0"/>
                <a:lumOff val="0"/>
                <a:alphaOff val="0"/>
              </a:prstClr>
            </a:solidFill>
            <a:latin typeface="Corbel" panose="020B0503020204020204" pitchFamily="34" charset="0"/>
            <a:ea typeface="+mn-ea"/>
            <a:cs typeface="+mn-cs"/>
          </a:endParaRPr>
        </a:p>
      </dgm:t>
    </dgm:pt>
    <dgm:pt modelId="{22BE74C1-D06E-43D1-9DEF-F8F2C7908077}" type="parTrans" cxnId="{F4852D80-965D-4273-AC56-532AE1CE959D}">
      <dgm:prSet/>
      <dgm:spPr/>
      <dgm:t>
        <a:bodyPr/>
        <a:lstStyle/>
        <a:p>
          <a:endParaRPr lang="en-US"/>
        </a:p>
      </dgm:t>
    </dgm:pt>
    <dgm:pt modelId="{4BCECA35-6A06-4032-95E6-090918F203CB}" type="sibTrans" cxnId="{F4852D80-965D-4273-AC56-532AE1CE959D}">
      <dgm:prSet/>
      <dgm:spPr/>
      <dgm:t>
        <a:bodyPr/>
        <a:lstStyle/>
        <a:p>
          <a:endParaRPr lang="en-US"/>
        </a:p>
      </dgm:t>
    </dgm:pt>
    <dgm:pt modelId="{B795BDCD-CECB-45BD-96AD-3ECA1E2B52A8}">
      <dgm:prSet phldrT="[Text]" custT="1"/>
      <dgm:spPr>
        <a:ln>
          <a:solidFill>
            <a:srgbClr val="FF0000"/>
          </a:solidFill>
        </a:ln>
      </dgm:spPr>
      <dgm:t>
        <a:bodyPr anchor="ctr"/>
        <a:lstStyle/>
        <a:p>
          <a:r>
            <a:rPr lang="en-US" sz="3600" b="1" dirty="0">
              <a:latin typeface="Corbel" panose="020B0503020204020204" pitchFamily="34" charset="0"/>
            </a:rPr>
            <a:t>Practice Profile Definition</a:t>
          </a:r>
        </a:p>
      </dgm:t>
    </dgm:pt>
    <dgm:pt modelId="{7A7136CC-2BC9-4770-BD3C-5D7B7E267745}" type="sibTrans" cxnId="{696D72A6-F1C5-43E1-8985-6F1A4413F0B2}">
      <dgm:prSet/>
      <dgm:spPr/>
      <dgm:t>
        <a:bodyPr/>
        <a:lstStyle/>
        <a:p>
          <a:endParaRPr lang="en-US"/>
        </a:p>
      </dgm:t>
    </dgm:pt>
    <dgm:pt modelId="{B80A7BAA-9222-4FAF-A96B-CA10EAD708E8}" type="parTrans" cxnId="{696D72A6-F1C5-43E1-8985-6F1A4413F0B2}">
      <dgm:prSet/>
      <dgm:spPr/>
      <dgm:t>
        <a:bodyPr/>
        <a:lstStyle/>
        <a:p>
          <a:endParaRPr lang="en-US"/>
        </a:p>
      </dgm:t>
    </dgm:pt>
    <dgm:pt modelId="{11834220-F3F6-4C31-B9A4-24102ACD9CCB}" type="pres">
      <dgm:prSet presAssocID="{536EA979-390C-4A40-ADDC-2930B3DB47E2}" presName="Name0" presStyleCnt="0">
        <dgm:presLayoutVars>
          <dgm:chMax val="5"/>
          <dgm:chPref val="5"/>
          <dgm:dir/>
          <dgm:animLvl val="lvl"/>
        </dgm:presLayoutVars>
      </dgm:prSet>
      <dgm:spPr/>
    </dgm:pt>
    <dgm:pt modelId="{C20403DE-348E-48B6-A9A9-B40BAAE3BE33}" type="pres">
      <dgm:prSet presAssocID="{BA3ABF82-D3AE-4EA1-A08F-DCB0E9279712}" presName="parentText1" presStyleLbl="node1" presStyleIdx="0" presStyleCnt="2">
        <dgm:presLayoutVars>
          <dgm:chMax/>
          <dgm:chPref val="3"/>
          <dgm:bulletEnabled val="1"/>
        </dgm:presLayoutVars>
      </dgm:prSet>
      <dgm:spPr/>
    </dgm:pt>
    <dgm:pt modelId="{6E5C3520-DD85-4BE9-9FC0-AF68E1E8AE51}" type="pres">
      <dgm:prSet presAssocID="{BA3ABF82-D3AE-4EA1-A08F-DCB0E9279712}" presName="childText1" presStyleLbl="solidAlignAcc1" presStyleIdx="0" presStyleCnt="2">
        <dgm:presLayoutVars>
          <dgm:chMax val="0"/>
          <dgm:chPref val="0"/>
          <dgm:bulletEnabled val="1"/>
        </dgm:presLayoutVars>
      </dgm:prSet>
      <dgm:spPr/>
    </dgm:pt>
    <dgm:pt modelId="{87C2D7D2-C603-4860-B635-6F961441840D}" type="pres">
      <dgm:prSet presAssocID="{0ED1ECAE-A7F6-4A83-BC5A-888E382ECCAB}" presName="parentText2" presStyleLbl="node1" presStyleIdx="1" presStyleCnt="2">
        <dgm:presLayoutVars>
          <dgm:chMax/>
          <dgm:chPref val="3"/>
          <dgm:bulletEnabled val="1"/>
        </dgm:presLayoutVars>
      </dgm:prSet>
      <dgm:spPr/>
    </dgm:pt>
    <dgm:pt modelId="{FF875968-DFE1-47B8-AA2E-FD4B8F65E527}" type="pres">
      <dgm:prSet presAssocID="{0ED1ECAE-A7F6-4A83-BC5A-888E382ECCAB}" presName="childText2" presStyleLbl="solidAlignAcc1" presStyleIdx="1" presStyleCnt="2">
        <dgm:presLayoutVars>
          <dgm:chMax val="0"/>
          <dgm:chPref val="0"/>
          <dgm:bulletEnabled val="1"/>
        </dgm:presLayoutVars>
      </dgm:prSet>
      <dgm:spPr/>
    </dgm:pt>
  </dgm:ptLst>
  <dgm:cxnLst>
    <dgm:cxn modelId="{736F425E-D1D8-4959-9DDE-B497ABA71C56}" type="presOf" srcId="{5ED90EC3-4533-440F-BB8C-E2AED985FCDD}" destId="{FF875968-DFE1-47B8-AA2E-FD4B8F65E527}" srcOrd="0" destOrd="0" presId="urn:microsoft.com/office/officeart/2009/3/layout/IncreasingArrowsProcess"/>
    <dgm:cxn modelId="{62172C6F-0388-47C4-8E60-7B3296D5197B}" srcId="{536EA979-390C-4A40-ADDC-2930B3DB47E2}" destId="{BA3ABF82-D3AE-4EA1-A08F-DCB0E9279712}" srcOrd="0" destOrd="0" parTransId="{27013491-4FFB-4541-B943-1689EB856475}" sibTransId="{28F02E3C-6B00-46D0-8AA3-E482DB03935B}"/>
    <dgm:cxn modelId="{F4852D80-965D-4273-AC56-532AE1CE959D}" srcId="{0ED1ECAE-A7F6-4A83-BC5A-888E382ECCAB}" destId="{5ED90EC3-4533-440F-BB8C-E2AED985FCDD}" srcOrd="0" destOrd="0" parTransId="{22BE74C1-D06E-43D1-9DEF-F8F2C7908077}" sibTransId="{4BCECA35-6A06-4032-95E6-090918F203CB}"/>
    <dgm:cxn modelId="{F2F17189-6740-4FD5-8A2C-09364D952B0F}" srcId="{536EA979-390C-4A40-ADDC-2930B3DB47E2}" destId="{0ED1ECAE-A7F6-4A83-BC5A-888E382ECCAB}" srcOrd="1" destOrd="0" parTransId="{9FFB0FEA-0A10-40EC-A94A-1F73A3960133}" sibTransId="{5564FE3A-CEA2-4CBE-A057-E456AD142FFD}"/>
    <dgm:cxn modelId="{696D72A6-F1C5-43E1-8985-6F1A4413F0B2}" srcId="{BA3ABF82-D3AE-4EA1-A08F-DCB0E9279712}" destId="{B795BDCD-CECB-45BD-96AD-3ECA1E2B52A8}" srcOrd="0" destOrd="0" parTransId="{B80A7BAA-9222-4FAF-A96B-CA10EAD708E8}" sibTransId="{7A7136CC-2BC9-4770-BD3C-5D7B7E267745}"/>
    <dgm:cxn modelId="{5B53C1A9-F8F7-4F7E-A9C7-29B354E7129B}" type="presOf" srcId="{BA3ABF82-D3AE-4EA1-A08F-DCB0E9279712}" destId="{C20403DE-348E-48B6-A9A9-B40BAAE3BE33}" srcOrd="0" destOrd="0" presId="urn:microsoft.com/office/officeart/2009/3/layout/IncreasingArrowsProcess"/>
    <dgm:cxn modelId="{BFF2E2DF-29FE-485C-85BB-1BE58010D36E}" type="presOf" srcId="{0ED1ECAE-A7F6-4A83-BC5A-888E382ECCAB}" destId="{87C2D7D2-C603-4860-B635-6F961441840D}" srcOrd="0" destOrd="0" presId="urn:microsoft.com/office/officeart/2009/3/layout/IncreasingArrowsProcess"/>
    <dgm:cxn modelId="{B07575E4-A62A-4690-8E90-9C97AB5537C5}" type="presOf" srcId="{B795BDCD-CECB-45BD-96AD-3ECA1E2B52A8}" destId="{6E5C3520-DD85-4BE9-9FC0-AF68E1E8AE51}" srcOrd="0" destOrd="0" presId="urn:microsoft.com/office/officeart/2009/3/layout/IncreasingArrowsProcess"/>
    <dgm:cxn modelId="{8A97AFEF-EE8F-4F8A-B59C-0F24908F241F}" type="presOf" srcId="{536EA979-390C-4A40-ADDC-2930B3DB47E2}" destId="{11834220-F3F6-4C31-B9A4-24102ACD9CCB}" srcOrd="0" destOrd="0" presId="urn:microsoft.com/office/officeart/2009/3/layout/IncreasingArrowsProcess"/>
    <dgm:cxn modelId="{AEA41D0C-229B-4F7C-A1C7-03D1AA5573CB}" type="presParOf" srcId="{11834220-F3F6-4C31-B9A4-24102ACD9CCB}" destId="{C20403DE-348E-48B6-A9A9-B40BAAE3BE33}" srcOrd="0" destOrd="0" presId="urn:microsoft.com/office/officeart/2009/3/layout/IncreasingArrowsProcess"/>
    <dgm:cxn modelId="{5CDFCD16-0D67-426E-9220-074AF76F6C1C}" type="presParOf" srcId="{11834220-F3F6-4C31-B9A4-24102ACD9CCB}" destId="{6E5C3520-DD85-4BE9-9FC0-AF68E1E8AE51}" srcOrd="1" destOrd="0" presId="urn:microsoft.com/office/officeart/2009/3/layout/IncreasingArrowsProcess"/>
    <dgm:cxn modelId="{EAD36362-9E90-4D5F-9F01-0BA8DDD4A3EE}" type="presParOf" srcId="{11834220-F3F6-4C31-B9A4-24102ACD9CCB}" destId="{87C2D7D2-C603-4860-B635-6F961441840D}" srcOrd="2" destOrd="0" presId="urn:microsoft.com/office/officeart/2009/3/layout/IncreasingArrowsProcess"/>
    <dgm:cxn modelId="{A8442D55-FF82-439B-A8F2-1FFBE7EBCB84}" type="presParOf" srcId="{11834220-F3F6-4C31-B9A4-24102ACD9CCB}" destId="{FF875968-DFE1-47B8-AA2E-FD4B8F65E527}" srcOrd="3"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EF9FFC7E-58D7-4AF5-A901-FA974A92E1F9}" type="doc">
      <dgm:prSet loTypeId="urn:microsoft.com/office/officeart/2005/8/layout/cycle8" loCatId="cycle" qsTypeId="urn:microsoft.com/office/officeart/2005/8/quickstyle/simple1" qsCatId="simple" csTypeId="urn:microsoft.com/office/officeart/2005/8/colors/accent1_2" csCatId="accent1" phldr="1"/>
      <dgm:spPr/>
    </dgm:pt>
    <dgm:pt modelId="{4537AF65-5396-4FD7-B28E-49768725315B}">
      <dgm:prSet phldrT="[Text]"/>
      <dgm:spPr>
        <a:solidFill>
          <a:schemeClr val="accent1">
            <a:lumMod val="75000"/>
          </a:schemeClr>
        </a:solidFill>
      </dgm:spPr>
      <dgm:t>
        <a:bodyPr/>
        <a:lstStyle/>
        <a:p>
          <a:r>
            <a:rPr lang="en-US" b="1" dirty="0">
              <a:latin typeface="Corbel" panose="020B0503020204020204" pitchFamily="34" charset="0"/>
              <a:cs typeface="Arial" panose="020B0604020202020204" pitchFamily="34" charset="0"/>
            </a:rPr>
            <a:t>Seek</a:t>
          </a:r>
        </a:p>
        <a:p>
          <a:r>
            <a:rPr lang="en-US" b="1" dirty="0">
              <a:latin typeface="Corbel" panose="020B0503020204020204" pitchFamily="34" charset="0"/>
              <a:cs typeface="Arial" panose="020B0604020202020204" pitchFamily="34" charset="0"/>
            </a:rPr>
            <a:t>The Issue</a:t>
          </a:r>
          <a:r>
            <a:rPr lang="en-US" b="1" dirty="0">
              <a:latin typeface="Arial" panose="020B0604020202020204" pitchFamily="34" charset="0"/>
              <a:cs typeface="Arial" panose="020B0604020202020204" pitchFamily="34" charset="0"/>
            </a:rPr>
            <a:t> </a:t>
          </a:r>
        </a:p>
      </dgm:t>
    </dgm:pt>
    <dgm:pt modelId="{44ECB1CC-B056-4FA7-80BF-6260C9398D22}" type="parTrans" cxnId="{EB680885-C535-4D87-85C2-16A153C2578E}">
      <dgm:prSet/>
      <dgm:spPr/>
      <dgm:t>
        <a:bodyPr/>
        <a:lstStyle/>
        <a:p>
          <a:endParaRPr lang="en-US"/>
        </a:p>
      </dgm:t>
    </dgm:pt>
    <dgm:pt modelId="{48F889ED-8C56-46AF-870B-F830D360CE93}" type="sibTrans" cxnId="{EB680885-C535-4D87-85C2-16A153C2578E}">
      <dgm:prSet/>
      <dgm:spPr/>
      <dgm:t>
        <a:bodyPr/>
        <a:lstStyle/>
        <a:p>
          <a:endParaRPr lang="en-US"/>
        </a:p>
      </dgm:t>
    </dgm:pt>
    <dgm:pt modelId="{BB4BB4EC-9847-4D42-BE71-EB464B98C8D6}">
      <dgm:prSet phldrT="[Text]" custT="1"/>
      <dgm:spPr>
        <a:solidFill>
          <a:srgbClr val="7030A0"/>
        </a:solidFill>
      </dgm:spPr>
      <dgm:t>
        <a:bodyPr/>
        <a:lstStyle/>
        <a:p>
          <a:r>
            <a:rPr lang="en-US" sz="2800" b="1" dirty="0">
              <a:latin typeface="Corbel" panose="020B0503020204020204" pitchFamily="34" charset="0"/>
              <a:cs typeface="Arial" panose="020B0604020202020204" pitchFamily="34" charset="0"/>
            </a:rPr>
            <a:t>Clarify Thinking</a:t>
          </a:r>
        </a:p>
      </dgm:t>
    </dgm:pt>
    <dgm:pt modelId="{991C75F5-884B-4A95-81CF-D8CC79C55905}" type="parTrans" cxnId="{3F1180EF-7D22-4BC6-9A2F-46B50793FF5E}">
      <dgm:prSet/>
      <dgm:spPr/>
      <dgm:t>
        <a:bodyPr/>
        <a:lstStyle/>
        <a:p>
          <a:endParaRPr lang="en-US"/>
        </a:p>
      </dgm:t>
    </dgm:pt>
    <dgm:pt modelId="{1C850252-4022-43D2-9CB8-2B8C8A2BF915}" type="sibTrans" cxnId="{3F1180EF-7D22-4BC6-9A2F-46B50793FF5E}">
      <dgm:prSet/>
      <dgm:spPr/>
      <dgm:t>
        <a:bodyPr/>
        <a:lstStyle/>
        <a:p>
          <a:endParaRPr lang="en-US"/>
        </a:p>
      </dgm:t>
    </dgm:pt>
    <dgm:pt modelId="{788DA0C1-B685-441F-ADA7-D0390D2BBE4D}">
      <dgm:prSet phldrT="[Text]" custT="1"/>
      <dgm:spPr>
        <a:solidFill>
          <a:srgbClr val="D56315"/>
        </a:solidFill>
      </dgm:spPr>
      <dgm:t>
        <a:bodyPr/>
        <a:lstStyle/>
        <a:p>
          <a:r>
            <a:rPr lang="en-US" sz="2400" b="1" dirty="0">
              <a:latin typeface="Corbel" panose="020B0503020204020204" pitchFamily="34" charset="0"/>
              <a:cs typeface="Arial" panose="020B0604020202020204" pitchFamily="34" charset="0"/>
            </a:rPr>
            <a:t>Contribute</a:t>
          </a:r>
        </a:p>
      </dgm:t>
    </dgm:pt>
    <dgm:pt modelId="{DD89CFFB-84D2-403F-94A9-0993CE2D37AB}" type="parTrans" cxnId="{E8F60CA3-7724-4F58-B9B7-BC4811EE3DCC}">
      <dgm:prSet/>
      <dgm:spPr/>
      <dgm:t>
        <a:bodyPr/>
        <a:lstStyle/>
        <a:p>
          <a:endParaRPr lang="en-US"/>
        </a:p>
      </dgm:t>
    </dgm:pt>
    <dgm:pt modelId="{2EB74039-FBE3-4F01-B93B-88F71A777226}" type="sibTrans" cxnId="{E8F60CA3-7724-4F58-B9B7-BC4811EE3DCC}">
      <dgm:prSet/>
      <dgm:spPr/>
      <dgm:t>
        <a:bodyPr/>
        <a:lstStyle/>
        <a:p>
          <a:endParaRPr lang="en-US"/>
        </a:p>
      </dgm:t>
    </dgm:pt>
    <dgm:pt modelId="{59F1A123-7899-412A-90F6-D70FD6683763}">
      <dgm:prSet phldrT="[Text]" custT="1"/>
      <dgm:spPr>
        <a:solidFill>
          <a:srgbClr val="FF0000"/>
        </a:solidFill>
      </dgm:spPr>
      <dgm:t>
        <a:bodyPr/>
        <a:lstStyle/>
        <a:p>
          <a:r>
            <a:rPr lang="en-US" sz="2800" b="1" dirty="0">
              <a:latin typeface="Corbel" panose="020B0503020204020204" pitchFamily="34" charset="0"/>
              <a:cs typeface="Arial" panose="020B0604020202020204" pitchFamily="34" charset="0"/>
            </a:rPr>
            <a:t>Push for Action</a:t>
          </a:r>
        </a:p>
      </dgm:t>
    </dgm:pt>
    <dgm:pt modelId="{7208034E-64C1-4D24-9F7B-D441DA8352C5}" type="parTrans" cxnId="{F58215B9-0F71-4A21-BCB9-A42083B8ACB4}">
      <dgm:prSet/>
      <dgm:spPr/>
      <dgm:t>
        <a:bodyPr/>
        <a:lstStyle/>
        <a:p>
          <a:endParaRPr lang="en-US"/>
        </a:p>
      </dgm:t>
    </dgm:pt>
    <dgm:pt modelId="{CCF14F9A-17EA-4AC1-A784-48943B5585CD}" type="sibTrans" cxnId="{F58215B9-0F71-4A21-BCB9-A42083B8ACB4}">
      <dgm:prSet/>
      <dgm:spPr/>
      <dgm:t>
        <a:bodyPr/>
        <a:lstStyle/>
        <a:p>
          <a:endParaRPr lang="en-US"/>
        </a:p>
      </dgm:t>
    </dgm:pt>
    <dgm:pt modelId="{C7FAFAC8-A2F4-4CA5-B55F-E7D28D1B098A}" type="pres">
      <dgm:prSet presAssocID="{EF9FFC7E-58D7-4AF5-A901-FA974A92E1F9}" presName="compositeShape" presStyleCnt="0">
        <dgm:presLayoutVars>
          <dgm:chMax val="7"/>
          <dgm:dir/>
          <dgm:resizeHandles val="exact"/>
        </dgm:presLayoutVars>
      </dgm:prSet>
      <dgm:spPr/>
    </dgm:pt>
    <dgm:pt modelId="{701B94B2-5BCF-4740-9948-470E351AE37D}" type="pres">
      <dgm:prSet presAssocID="{EF9FFC7E-58D7-4AF5-A901-FA974A92E1F9}" presName="wedge1" presStyleLbl="node1" presStyleIdx="0" presStyleCnt="4" custLinFactNeighborX="1411" custLinFactNeighborY="-1827"/>
      <dgm:spPr/>
    </dgm:pt>
    <dgm:pt modelId="{5685913A-AE50-49C1-A15A-0647A8142FF0}" type="pres">
      <dgm:prSet presAssocID="{EF9FFC7E-58D7-4AF5-A901-FA974A92E1F9}" presName="dummy1a" presStyleCnt="0"/>
      <dgm:spPr/>
    </dgm:pt>
    <dgm:pt modelId="{45C9B1BC-7300-4781-A4C0-8D1536D7DAFD}" type="pres">
      <dgm:prSet presAssocID="{EF9FFC7E-58D7-4AF5-A901-FA974A92E1F9}" presName="dummy1b" presStyleCnt="0"/>
      <dgm:spPr/>
    </dgm:pt>
    <dgm:pt modelId="{2E1B8C8B-2CF8-42FA-9A10-931FF67D3997}" type="pres">
      <dgm:prSet presAssocID="{EF9FFC7E-58D7-4AF5-A901-FA974A92E1F9}" presName="wedge1Tx" presStyleLbl="node1" presStyleIdx="0" presStyleCnt="4">
        <dgm:presLayoutVars>
          <dgm:chMax val="0"/>
          <dgm:chPref val="0"/>
          <dgm:bulletEnabled val="1"/>
        </dgm:presLayoutVars>
      </dgm:prSet>
      <dgm:spPr/>
    </dgm:pt>
    <dgm:pt modelId="{37C16160-A980-4024-919E-9366C7102A9A}" type="pres">
      <dgm:prSet presAssocID="{EF9FFC7E-58D7-4AF5-A901-FA974A92E1F9}" presName="wedge2" presStyleLbl="node1" presStyleIdx="1" presStyleCnt="4"/>
      <dgm:spPr/>
    </dgm:pt>
    <dgm:pt modelId="{44424CB7-291D-4779-A2AC-3139CBB18730}" type="pres">
      <dgm:prSet presAssocID="{EF9FFC7E-58D7-4AF5-A901-FA974A92E1F9}" presName="dummy2a" presStyleCnt="0"/>
      <dgm:spPr/>
    </dgm:pt>
    <dgm:pt modelId="{4CEF09F0-BF89-42C0-AA1C-BA153758736D}" type="pres">
      <dgm:prSet presAssocID="{EF9FFC7E-58D7-4AF5-A901-FA974A92E1F9}" presName="dummy2b" presStyleCnt="0"/>
      <dgm:spPr/>
    </dgm:pt>
    <dgm:pt modelId="{0564CD60-1E28-473D-A5B1-4FCE1C5E2574}" type="pres">
      <dgm:prSet presAssocID="{EF9FFC7E-58D7-4AF5-A901-FA974A92E1F9}" presName="wedge2Tx" presStyleLbl="node1" presStyleIdx="1" presStyleCnt="4">
        <dgm:presLayoutVars>
          <dgm:chMax val="0"/>
          <dgm:chPref val="0"/>
          <dgm:bulletEnabled val="1"/>
        </dgm:presLayoutVars>
      </dgm:prSet>
      <dgm:spPr/>
    </dgm:pt>
    <dgm:pt modelId="{FCF824C8-C744-4B7A-9C6A-F690DBF8DE69}" type="pres">
      <dgm:prSet presAssocID="{EF9FFC7E-58D7-4AF5-A901-FA974A92E1F9}" presName="wedge3" presStyleLbl="node1" presStyleIdx="2" presStyleCnt="4"/>
      <dgm:spPr/>
    </dgm:pt>
    <dgm:pt modelId="{4A3446FA-1E89-482A-A3AD-B7E2A1131499}" type="pres">
      <dgm:prSet presAssocID="{EF9FFC7E-58D7-4AF5-A901-FA974A92E1F9}" presName="dummy3a" presStyleCnt="0"/>
      <dgm:spPr/>
    </dgm:pt>
    <dgm:pt modelId="{CBE5ADC1-8A3A-4E74-8458-0133D8EDB95A}" type="pres">
      <dgm:prSet presAssocID="{EF9FFC7E-58D7-4AF5-A901-FA974A92E1F9}" presName="dummy3b" presStyleCnt="0"/>
      <dgm:spPr/>
    </dgm:pt>
    <dgm:pt modelId="{F9D2237C-F022-4328-8911-7DB6A6CFA35C}" type="pres">
      <dgm:prSet presAssocID="{EF9FFC7E-58D7-4AF5-A901-FA974A92E1F9}" presName="wedge3Tx" presStyleLbl="node1" presStyleIdx="2" presStyleCnt="4">
        <dgm:presLayoutVars>
          <dgm:chMax val="0"/>
          <dgm:chPref val="0"/>
          <dgm:bulletEnabled val="1"/>
        </dgm:presLayoutVars>
      </dgm:prSet>
      <dgm:spPr/>
    </dgm:pt>
    <dgm:pt modelId="{A80E5997-1F9A-419D-B46F-5B37178A10D1}" type="pres">
      <dgm:prSet presAssocID="{EF9FFC7E-58D7-4AF5-A901-FA974A92E1F9}" presName="wedge4" presStyleLbl="node1" presStyleIdx="3" presStyleCnt="4" custLinFactNeighborX="-5381" custLinFactNeighborY="-5104"/>
      <dgm:spPr/>
    </dgm:pt>
    <dgm:pt modelId="{CAA2DADB-0B0B-4FFA-8853-B1195F32A1F1}" type="pres">
      <dgm:prSet presAssocID="{EF9FFC7E-58D7-4AF5-A901-FA974A92E1F9}" presName="dummy4a" presStyleCnt="0"/>
      <dgm:spPr/>
    </dgm:pt>
    <dgm:pt modelId="{D8AAE751-0566-4C70-9735-49E49D571411}" type="pres">
      <dgm:prSet presAssocID="{EF9FFC7E-58D7-4AF5-A901-FA974A92E1F9}" presName="dummy4b" presStyleCnt="0"/>
      <dgm:spPr/>
    </dgm:pt>
    <dgm:pt modelId="{6610F5A4-8836-486D-BA2A-B920D4B13A81}" type="pres">
      <dgm:prSet presAssocID="{EF9FFC7E-58D7-4AF5-A901-FA974A92E1F9}" presName="wedge4Tx" presStyleLbl="node1" presStyleIdx="3" presStyleCnt="4">
        <dgm:presLayoutVars>
          <dgm:chMax val="0"/>
          <dgm:chPref val="0"/>
          <dgm:bulletEnabled val="1"/>
        </dgm:presLayoutVars>
      </dgm:prSet>
      <dgm:spPr/>
    </dgm:pt>
    <dgm:pt modelId="{886E9C14-F5E3-4AE1-B2EC-67A34E9898B0}" type="pres">
      <dgm:prSet presAssocID="{48F889ED-8C56-46AF-870B-F830D360CE93}" presName="arrowWedge1" presStyleLbl="fgSibTrans2D1" presStyleIdx="0" presStyleCnt="4"/>
      <dgm:spPr>
        <a:solidFill>
          <a:srgbClr val="3DC78F"/>
        </a:solidFill>
        <a:ln>
          <a:solidFill>
            <a:schemeClr val="tx1"/>
          </a:solidFill>
        </a:ln>
      </dgm:spPr>
    </dgm:pt>
    <dgm:pt modelId="{438B9F38-897E-4FB2-BE2E-3FAB45E3B731}" type="pres">
      <dgm:prSet presAssocID="{1C850252-4022-43D2-9CB8-2B8C8A2BF915}" presName="arrowWedge2" presStyleLbl="fgSibTrans2D1" presStyleIdx="1" presStyleCnt="4"/>
      <dgm:spPr>
        <a:solidFill>
          <a:srgbClr val="93D7C2"/>
        </a:solidFill>
        <a:ln>
          <a:solidFill>
            <a:schemeClr val="tx1"/>
          </a:solidFill>
        </a:ln>
      </dgm:spPr>
    </dgm:pt>
    <dgm:pt modelId="{DACC18EB-0E94-47A0-A9D8-DE0B071EF4C4}" type="pres">
      <dgm:prSet presAssocID="{2EB74039-FBE3-4F01-B93B-88F71A777226}" presName="arrowWedge3" presStyleLbl="fgSibTrans2D1" presStyleIdx="2" presStyleCnt="4"/>
      <dgm:spPr>
        <a:solidFill>
          <a:srgbClr val="3DC78F"/>
        </a:solidFill>
        <a:ln>
          <a:solidFill>
            <a:schemeClr val="tx1"/>
          </a:solidFill>
        </a:ln>
      </dgm:spPr>
    </dgm:pt>
    <dgm:pt modelId="{A356ECF7-FB39-415D-8562-62A23882E28E}" type="pres">
      <dgm:prSet presAssocID="{CCF14F9A-17EA-4AC1-A784-48943B5585CD}" presName="arrowWedge4" presStyleLbl="fgSibTrans2D1" presStyleIdx="3" presStyleCnt="4"/>
      <dgm:spPr>
        <a:solidFill>
          <a:srgbClr val="93D7C2"/>
        </a:solidFill>
        <a:ln>
          <a:solidFill>
            <a:schemeClr val="tx1"/>
          </a:solidFill>
        </a:ln>
      </dgm:spPr>
    </dgm:pt>
  </dgm:ptLst>
  <dgm:cxnLst>
    <dgm:cxn modelId="{F0CB4944-6DE8-43DB-8771-0F9C6E1B56D9}" type="presOf" srcId="{788DA0C1-B685-441F-ADA7-D0390D2BBE4D}" destId="{F9D2237C-F022-4328-8911-7DB6A6CFA35C}" srcOrd="1" destOrd="0" presId="urn:microsoft.com/office/officeart/2005/8/layout/cycle8"/>
    <dgm:cxn modelId="{71127045-AC08-457A-A6A4-7F3AF163F23F}" type="presOf" srcId="{788DA0C1-B685-441F-ADA7-D0390D2BBE4D}" destId="{FCF824C8-C744-4B7A-9C6A-F690DBF8DE69}" srcOrd="0" destOrd="0" presId="urn:microsoft.com/office/officeart/2005/8/layout/cycle8"/>
    <dgm:cxn modelId="{9763EB6F-90E2-44E9-AE12-5C402E2985A9}" type="presOf" srcId="{59F1A123-7899-412A-90F6-D70FD6683763}" destId="{6610F5A4-8836-486D-BA2A-B920D4B13A81}" srcOrd="1" destOrd="0" presId="urn:microsoft.com/office/officeart/2005/8/layout/cycle8"/>
    <dgm:cxn modelId="{EB680885-C535-4D87-85C2-16A153C2578E}" srcId="{EF9FFC7E-58D7-4AF5-A901-FA974A92E1F9}" destId="{4537AF65-5396-4FD7-B28E-49768725315B}" srcOrd="0" destOrd="0" parTransId="{44ECB1CC-B056-4FA7-80BF-6260C9398D22}" sibTransId="{48F889ED-8C56-46AF-870B-F830D360CE93}"/>
    <dgm:cxn modelId="{6214E194-7BEB-4F79-AF98-F8CAD1BBF999}" type="presOf" srcId="{4537AF65-5396-4FD7-B28E-49768725315B}" destId="{701B94B2-5BCF-4740-9948-470E351AE37D}" srcOrd="0" destOrd="0" presId="urn:microsoft.com/office/officeart/2005/8/layout/cycle8"/>
    <dgm:cxn modelId="{C2359396-EDDC-4E03-BEBC-9081FBDB5234}" type="presOf" srcId="{EF9FFC7E-58D7-4AF5-A901-FA974A92E1F9}" destId="{C7FAFAC8-A2F4-4CA5-B55F-E7D28D1B098A}" srcOrd="0" destOrd="0" presId="urn:microsoft.com/office/officeart/2005/8/layout/cycle8"/>
    <dgm:cxn modelId="{E8F60CA3-7724-4F58-B9B7-BC4811EE3DCC}" srcId="{EF9FFC7E-58D7-4AF5-A901-FA974A92E1F9}" destId="{788DA0C1-B685-441F-ADA7-D0390D2BBE4D}" srcOrd="2" destOrd="0" parTransId="{DD89CFFB-84D2-403F-94A9-0993CE2D37AB}" sibTransId="{2EB74039-FBE3-4F01-B93B-88F71A777226}"/>
    <dgm:cxn modelId="{F58215B9-0F71-4A21-BCB9-A42083B8ACB4}" srcId="{EF9FFC7E-58D7-4AF5-A901-FA974A92E1F9}" destId="{59F1A123-7899-412A-90F6-D70FD6683763}" srcOrd="3" destOrd="0" parTransId="{7208034E-64C1-4D24-9F7B-D441DA8352C5}" sibTransId="{CCF14F9A-17EA-4AC1-A784-48943B5585CD}"/>
    <dgm:cxn modelId="{E309CFD8-7415-4F54-AEB6-60BAC3CF3AC0}" type="presOf" srcId="{BB4BB4EC-9847-4D42-BE71-EB464B98C8D6}" destId="{37C16160-A980-4024-919E-9366C7102A9A}" srcOrd="0" destOrd="0" presId="urn:microsoft.com/office/officeart/2005/8/layout/cycle8"/>
    <dgm:cxn modelId="{3F1180EF-7D22-4BC6-9A2F-46B50793FF5E}" srcId="{EF9FFC7E-58D7-4AF5-A901-FA974A92E1F9}" destId="{BB4BB4EC-9847-4D42-BE71-EB464B98C8D6}" srcOrd="1" destOrd="0" parTransId="{991C75F5-884B-4A95-81CF-D8CC79C55905}" sibTransId="{1C850252-4022-43D2-9CB8-2B8C8A2BF915}"/>
    <dgm:cxn modelId="{BD3B91F7-1E01-49CD-8DA3-A84DF7E6DD3F}" type="presOf" srcId="{59F1A123-7899-412A-90F6-D70FD6683763}" destId="{A80E5997-1F9A-419D-B46F-5B37178A10D1}" srcOrd="0" destOrd="0" presId="urn:microsoft.com/office/officeart/2005/8/layout/cycle8"/>
    <dgm:cxn modelId="{22120AFB-82B5-4ADF-94BF-4671C1AB07FC}" type="presOf" srcId="{BB4BB4EC-9847-4D42-BE71-EB464B98C8D6}" destId="{0564CD60-1E28-473D-A5B1-4FCE1C5E2574}" srcOrd="1" destOrd="0" presId="urn:microsoft.com/office/officeart/2005/8/layout/cycle8"/>
    <dgm:cxn modelId="{B0D4D5FD-8125-4670-B4C5-6556014CC441}" type="presOf" srcId="{4537AF65-5396-4FD7-B28E-49768725315B}" destId="{2E1B8C8B-2CF8-42FA-9A10-931FF67D3997}" srcOrd="1" destOrd="0" presId="urn:microsoft.com/office/officeart/2005/8/layout/cycle8"/>
    <dgm:cxn modelId="{53E78879-EAB7-4145-B740-C52474AAD3DC}" type="presParOf" srcId="{C7FAFAC8-A2F4-4CA5-B55F-E7D28D1B098A}" destId="{701B94B2-5BCF-4740-9948-470E351AE37D}" srcOrd="0" destOrd="0" presId="urn:microsoft.com/office/officeart/2005/8/layout/cycle8"/>
    <dgm:cxn modelId="{902C7A0F-98FA-480C-ABAD-8CB809C1E577}" type="presParOf" srcId="{C7FAFAC8-A2F4-4CA5-B55F-E7D28D1B098A}" destId="{5685913A-AE50-49C1-A15A-0647A8142FF0}" srcOrd="1" destOrd="0" presId="urn:microsoft.com/office/officeart/2005/8/layout/cycle8"/>
    <dgm:cxn modelId="{E0CC2FB8-0C04-468A-8F17-3D3917EB5E9D}" type="presParOf" srcId="{C7FAFAC8-A2F4-4CA5-B55F-E7D28D1B098A}" destId="{45C9B1BC-7300-4781-A4C0-8D1536D7DAFD}" srcOrd="2" destOrd="0" presId="urn:microsoft.com/office/officeart/2005/8/layout/cycle8"/>
    <dgm:cxn modelId="{F3E68E75-611E-4B44-974D-4EE8473BF648}" type="presParOf" srcId="{C7FAFAC8-A2F4-4CA5-B55F-E7D28D1B098A}" destId="{2E1B8C8B-2CF8-42FA-9A10-931FF67D3997}" srcOrd="3" destOrd="0" presId="urn:microsoft.com/office/officeart/2005/8/layout/cycle8"/>
    <dgm:cxn modelId="{19B96EAF-35F8-4A40-9F51-1B7CCCB8DE53}" type="presParOf" srcId="{C7FAFAC8-A2F4-4CA5-B55F-E7D28D1B098A}" destId="{37C16160-A980-4024-919E-9366C7102A9A}" srcOrd="4" destOrd="0" presId="urn:microsoft.com/office/officeart/2005/8/layout/cycle8"/>
    <dgm:cxn modelId="{76B81FAB-83D3-4985-B593-CCB97B1AD6F6}" type="presParOf" srcId="{C7FAFAC8-A2F4-4CA5-B55F-E7D28D1B098A}" destId="{44424CB7-291D-4779-A2AC-3139CBB18730}" srcOrd="5" destOrd="0" presId="urn:microsoft.com/office/officeart/2005/8/layout/cycle8"/>
    <dgm:cxn modelId="{8262AA65-A150-41C1-9983-6B2512032664}" type="presParOf" srcId="{C7FAFAC8-A2F4-4CA5-B55F-E7D28D1B098A}" destId="{4CEF09F0-BF89-42C0-AA1C-BA153758736D}" srcOrd="6" destOrd="0" presId="urn:microsoft.com/office/officeart/2005/8/layout/cycle8"/>
    <dgm:cxn modelId="{4F3899BF-A5BD-42C5-A0D9-106BC84F8BBB}" type="presParOf" srcId="{C7FAFAC8-A2F4-4CA5-B55F-E7D28D1B098A}" destId="{0564CD60-1E28-473D-A5B1-4FCE1C5E2574}" srcOrd="7" destOrd="0" presId="urn:microsoft.com/office/officeart/2005/8/layout/cycle8"/>
    <dgm:cxn modelId="{6558022C-512F-41EA-A443-49DA68ACED70}" type="presParOf" srcId="{C7FAFAC8-A2F4-4CA5-B55F-E7D28D1B098A}" destId="{FCF824C8-C744-4B7A-9C6A-F690DBF8DE69}" srcOrd="8" destOrd="0" presId="urn:microsoft.com/office/officeart/2005/8/layout/cycle8"/>
    <dgm:cxn modelId="{BA3EF2AB-29C5-4BFE-B618-D1B33E3A9FCF}" type="presParOf" srcId="{C7FAFAC8-A2F4-4CA5-B55F-E7D28D1B098A}" destId="{4A3446FA-1E89-482A-A3AD-B7E2A1131499}" srcOrd="9" destOrd="0" presId="urn:microsoft.com/office/officeart/2005/8/layout/cycle8"/>
    <dgm:cxn modelId="{16F220C2-E6CF-4150-9496-ED0525909BCF}" type="presParOf" srcId="{C7FAFAC8-A2F4-4CA5-B55F-E7D28D1B098A}" destId="{CBE5ADC1-8A3A-4E74-8458-0133D8EDB95A}" srcOrd="10" destOrd="0" presId="urn:microsoft.com/office/officeart/2005/8/layout/cycle8"/>
    <dgm:cxn modelId="{4AF346F0-E837-4122-A117-C3FED48436E5}" type="presParOf" srcId="{C7FAFAC8-A2F4-4CA5-B55F-E7D28D1B098A}" destId="{F9D2237C-F022-4328-8911-7DB6A6CFA35C}" srcOrd="11" destOrd="0" presId="urn:microsoft.com/office/officeart/2005/8/layout/cycle8"/>
    <dgm:cxn modelId="{E23E3F04-4C39-4321-ACD9-C1229103A9E6}" type="presParOf" srcId="{C7FAFAC8-A2F4-4CA5-B55F-E7D28D1B098A}" destId="{A80E5997-1F9A-419D-B46F-5B37178A10D1}" srcOrd="12" destOrd="0" presId="urn:microsoft.com/office/officeart/2005/8/layout/cycle8"/>
    <dgm:cxn modelId="{F453BF99-4D50-4127-B27B-3A68CCF15367}" type="presParOf" srcId="{C7FAFAC8-A2F4-4CA5-B55F-E7D28D1B098A}" destId="{CAA2DADB-0B0B-4FFA-8853-B1195F32A1F1}" srcOrd="13" destOrd="0" presId="urn:microsoft.com/office/officeart/2005/8/layout/cycle8"/>
    <dgm:cxn modelId="{4F6B01CF-F200-4619-BA85-30EBC0A29BD2}" type="presParOf" srcId="{C7FAFAC8-A2F4-4CA5-B55F-E7D28D1B098A}" destId="{D8AAE751-0566-4C70-9735-49E49D571411}" srcOrd="14" destOrd="0" presId="urn:microsoft.com/office/officeart/2005/8/layout/cycle8"/>
    <dgm:cxn modelId="{1B88EB7B-B4F4-4E76-B713-3CE5AAEAEEBA}" type="presParOf" srcId="{C7FAFAC8-A2F4-4CA5-B55F-E7D28D1B098A}" destId="{6610F5A4-8836-486D-BA2A-B920D4B13A81}" srcOrd="15" destOrd="0" presId="urn:microsoft.com/office/officeart/2005/8/layout/cycle8"/>
    <dgm:cxn modelId="{05BD771C-F162-46AC-A3A4-50D5A2486163}" type="presParOf" srcId="{C7FAFAC8-A2F4-4CA5-B55F-E7D28D1B098A}" destId="{886E9C14-F5E3-4AE1-B2EC-67A34E9898B0}" srcOrd="16" destOrd="0" presId="urn:microsoft.com/office/officeart/2005/8/layout/cycle8"/>
    <dgm:cxn modelId="{4D39EDCF-6BA7-4103-98B7-400952639D90}" type="presParOf" srcId="{C7FAFAC8-A2F4-4CA5-B55F-E7D28D1B098A}" destId="{438B9F38-897E-4FB2-BE2E-3FAB45E3B731}" srcOrd="17" destOrd="0" presId="urn:microsoft.com/office/officeart/2005/8/layout/cycle8"/>
    <dgm:cxn modelId="{7B500D13-CA53-4B43-8DDD-33F1A0A927A8}" type="presParOf" srcId="{C7FAFAC8-A2F4-4CA5-B55F-E7D28D1B098A}" destId="{DACC18EB-0E94-47A0-A9D8-DE0B071EF4C4}" srcOrd="18" destOrd="0" presId="urn:microsoft.com/office/officeart/2005/8/layout/cycle8"/>
    <dgm:cxn modelId="{16903254-ECE8-4D2B-AB44-A8E1F6F2277C}" type="presParOf" srcId="{C7FAFAC8-A2F4-4CA5-B55F-E7D28D1B098A}" destId="{A356ECF7-FB39-415D-8562-62A23882E28E}" srcOrd="19"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3CB14A-ED78-47BC-B4EA-A0A0B4B0AB5A}"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014EA496-46BC-4544-8C09-E0D430D68EE6}">
      <dgm:prSet custT="1"/>
      <dgm:spPr>
        <a:ln>
          <a:solidFill>
            <a:schemeClr val="accent1"/>
          </a:solidFill>
        </a:ln>
      </dgm:spPr>
      <dgm:t>
        <a:bodyPr/>
        <a:lstStyle/>
        <a:p>
          <a:r>
            <a:rPr lang="en-US" sz="1800" dirty="0">
              <a:latin typeface="Corbel" panose="020B0503020204020204" pitchFamily="34" charset="0"/>
            </a:rPr>
            <a:t>Involves individuals, families, and community partners through a formal process in making recommendations about the Center’s programs/services. Actively involving families and individual family members can promote more tailored and customized delivery of the program (Kirby &amp; Sanders, 2012, 2014; Metzler, Sanders, </a:t>
          </a:r>
          <a:r>
            <a:rPr lang="en-US" sz="1800" dirty="0" err="1">
              <a:latin typeface="Corbel" panose="020B0503020204020204" pitchFamily="34" charset="0"/>
            </a:rPr>
            <a:t>Rusby</a:t>
          </a:r>
          <a:r>
            <a:rPr lang="en-US" sz="1800" dirty="0">
              <a:latin typeface="Corbel" panose="020B0503020204020204" pitchFamily="34" charset="0"/>
            </a:rPr>
            <a:t>, &amp; Crowley, 2012). The goal is to enhance the fit of the programming within the context (Sanders &amp; Kirby, 2014).</a:t>
          </a:r>
        </a:p>
      </dgm:t>
    </dgm:pt>
    <dgm:pt modelId="{0D806ABD-5B27-444D-BA0E-CFC85A373912}" type="parTrans" cxnId="{D7EB19B4-83CB-435C-894C-9E4B55E5D2D9}">
      <dgm:prSet/>
      <dgm:spPr/>
      <dgm:t>
        <a:bodyPr/>
        <a:lstStyle/>
        <a:p>
          <a:endParaRPr lang="en-US"/>
        </a:p>
      </dgm:t>
    </dgm:pt>
    <dgm:pt modelId="{CBF019FB-616B-441B-91CA-0C46024E5410}" type="sibTrans" cxnId="{D7EB19B4-83CB-435C-894C-9E4B55E5D2D9}">
      <dgm:prSet/>
      <dgm:spPr/>
      <dgm:t>
        <a:bodyPr/>
        <a:lstStyle/>
        <a:p>
          <a:endParaRPr lang="en-US"/>
        </a:p>
      </dgm:t>
    </dgm:pt>
    <dgm:pt modelId="{B6DF7CA4-7860-493A-AA1C-B2D34060D35C}">
      <dgm:prSet custT="1"/>
      <dgm:spPr>
        <a:ln>
          <a:solidFill>
            <a:srgbClr val="00B050"/>
          </a:solidFill>
        </a:ln>
      </dgm:spPr>
      <dgm:t>
        <a:bodyPr/>
        <a:lstStyle/>
        <a:p>
          <a:r>
            <a:rPr lang="en-US" sz="1800" dirty="0">
              <a:latin typeface="Corbel" panose="020B0503020204020204" pitchFamily="34" charset="0"/>
            </a:rPr>
            <a:t>Families, individual family members, and community partners lead efforts within the Center (i.e. co-leader of an advisory board, co-leader in community outreach efforts, leader of a program within the Center). Families and individual family members within a community are not just recipients of outcomes; they are also makers of outcomes achieved. Therefore, it is critical to “recognize and respect there are assets that community families and individual family members bring to an initiative” (Barnes &amp; Schmitz, 2016).</a:t>
          </a:r>
        </a:p>
      </dgm:t>
    </dgm:pt>
    <dgm:pt modelId="{B893281D-0F09-4E09-9067-A4B1766E1827}" type="parTrans" cxnId="{E712CE5C-0AEC-43AA-9C2D-7CFA91F7AAAF}">
      <dgm:prSet/>
      <dgm:spPr/>
      <dgm:t>
        <a:bodyPr/>
        <a:lstStyle/>
        <a:p>
          <a:endParaRPr lang="en-US"/>
        </a:p>
      </dgm:t>
    </dgm:pt>
    <dgm:pt modelId="{694C35A7-DCD1-470C-B2FE-02FE4D04A3C0}" type="sibTrans" cxnId="{E712CE5C-0AEC-43AA-9C2D-7CFA91F7AAAF}">
      <dgm:prSet/>
      <dgm:spPr/>
      <dgm:t>
        <a:bodyPr/>
        <a:lstStyle/>
        <a:p>
          <a:endParaRPr lang="en-US"/>
        </a:p>
      </dgm:t>
    </dgm:pt>
    <dgm:pt modelId="{191B13E7-6C8D-412D-97BB-F2061A9A6733}">
      <dgm:prSet custT="1"/>
      <dgm:spPr>
        <a:ln>
          <a:solidFill>
            <a:srgbClr val="FFC000"/>
          </a:solidFill>
        </a:ln>
      </dgm:spPr>
      <dgm:t>
        <a:bodyPr/>
        <a:lstStyle/>
        <a:p>
          <a:r>
            <a:rPr lang="en-US" sz="1800" dirty="0">
              <a:latin typeface="Corbel" panose="020B0503020204020204" pitchFamily="34" charset="0"/>
            </a:rPr>
            <a:t>Proactively builds the leadership skills of FSC families and individual family members to ensure meaningful participation in leadership activities and recommendations for the Center’s programs/services. As families and individual family members “become engaged in service planning process, they can empower themselves to assume ownership of the process and make personal investments in their community” (</a:t>
          </a:r>
          <a:r>
            <a:rPr lang="en-US" sz="1800" dirty="0" err="1">
              <a:latin typeface="Corbel" panose="020B0503020204020204" pitchFamily="34" charset="0"/>
            </a:rPr>
            <a:t>Daro</a:t>
          </a:r>
          <a:r>
            <a:rPr lang="en-US" sz="1800" dirty="0">
              <a:latin typeface="Corbel" panose="020B0503020204020204" pitchFamily="34" charset="0"/>
            </a:rPr>
            <a:t> &amp; Dodge, 2009).</a:t>
          </a:r>
        </a:p>
      </dgm:t>
    </dgm:pt>
    <dgm:pt modelId="{F036FCB0-F931-4A84-A9BA-C12E00F1DF2D}" type="parTrans" cxnId="{5E6E11BA-FF84-447C-84D2-E80D300796F9}">
      <dgm:prSet/>
      <dgm:spPr/>
      <dgm:t>
        <a:bodyPr/>
        <a:lstStyle/>
        <a:p>
          <a:endParaRPr lang="en-US"/>
        </a:p>
      </dgm:t>
    </dgm:pt>
    <dgm:pt modelId="{3DE46895-F5F5-4364-AC0B-70FF37AF67C8}" type="sibTrans" cxnId="{5E6E11BA-FF84-447C-84D2-E80D300796F9}">
      <dgm:prSet/>
      <dgm:spPr/>
      <dgm:t>
        <a:bodyPr/>
        <a:lstStyle/>
        <a:p>
          <a:endParaRPr lang="en-US"/>
        </a:p>
      </dgm:t>
    </dgm:pt>
    <dgm:pt modelId="{01DCF7B9-077C-426C-9666-E16A11A1BF30}" type="pres">
      <dgm:prSet presAssocID="{6B3CB14A-ED78-47BC-B4EA-A0A0B4B0AB5A}" presName="vert0" presStyleCnt="0">
        <dgm:presLayoutVars>
          <dgm:dir/>
          <dgm:animOne val="branch"/>
          <dgm:animLvl val="lvl"/>
        </dgm:presLayoutVars>
      </dgm:prSet>
      <dgm:spPr/>
    </dgm:pt>
    <dgm:pt modelId="{191BCA19-7C7D-4B7B-BA98-E85DCD24898F}" type="pres">
      <dgm:prSet presAssocID="{014EA496-46BC-4544-8C09-E0D430D68EE6}" presName="thickLine" presStyleLbl="alignNode1" presStyleIdx="0" presStyleCnt="3"/>
      <dgm:spPr/>
    </dgm:pt>
    <dgm:pt modelId="{12B9408B-63DE-4CE8-92C7-EA890BF3794C}" type="pres">
      <dgm:prSet presAssocID="{014EA496-46BC-4544-8C09-E0D430D68EE6}" presName="horz1" presStyleCnt="0"/>
      <dgm:spPr/>
    </dgm:pt>
    <dgm:pt modelId="{6B55A754-DACB-44C7-A2C6-43F2AF63AFF5}" type="pres">
      <dgm:prSet presAssocID="{014EA496-46BC-4544-8C09-E0D430D68EE6}" presName="tx1" presStyleLbl="revTx" presStyleIdx="0" presStyleCnt="3"/>
      <dgm:spPr/>
    </dgm:pt>
    <dgm:pt modelId="{AE629515-BE97-425E-B50E-1E45081F3C97}" type="pres">
      <dgm:prSet presAssocID="{014EA496-46BC-4544-8C09-E0D430D68EE6}" presName="vert1" presStyleCnt="0"/>
      <dgm:spPr/>
    </dgm:pt>
    <dgm:pt modelId="{A6521126-DF52-4003-95F0-28A2ED374B0A}" type="pres">
      <dgm:prSet presAssocID="{B6DF7CA4-7860-493A-AA1C-B2D34060D35C}" presName="thickLine" presStyleLbl="alignNode1" presStyleIdx="1" presStyleCnt="3"/>
      <dgm:spPr/>
    </dgm:pt>
    <dgm:pt modelId="{83D1E01B-4DA2-4B6F-BEC3-29CA61A5DD38}" type="pres">
      <dgm:prSet presAssocID="{B6DF7CA4-7860-493A-AA1C-B2D34060D35C}" presName="horz1" presStyleCnt="0"/>
      <dgm:spPr/>
    </dgm:pt>
    <dgm:pt modelId="{E25FECC3-CDA5-469B-B28B-CA519053CF27}" type="pres">
      <dgm:prSet presAssocID="{B6DF7CA4-7860-493A-AA1C-B2D34060D35C}" presName="tx1" presStyleLbl="revTx" presStyleIdx="1" presStyleCnt="3"/>
      <dgm:spPr/>
    </dgm:pt>
    <dgm:pt modelId="{0A47A1A1-5BD7-4C03-9063-F1FF5E97E65D}" type="pres">
      <dgm:prSet presAssocID="{B6DF7CA4-7860-493A-AA1C-B2D34060D35C}" presName="vert1" presStyleCnt="0"/>
      <dgm:spPr/>
    </dgm:pt>
    <dgm:pt modelId="{F94D23C9-DD48-4007-8983-4B0454F490E7}" type="pres">
      <dgm:prSet presAssocID="{191B13E7-6C8D-412D-97BB-F2061A9A6733}" presName="thickLine" presStyleLbl="alignNode1" presStyleIdx="2" presStyleCnt="3"/>
      <dgm:spPr/>
    </dgm:pt>
    <dgm:pt modelId="{E061C6D7-D61C-4287-8ED8-C45E787B307D}" type="pres">
      <dgm:prSet presAssocID="{191B13E7-6C8D-412D-97BB-F2061A9A6733}" presName="horz1" presStyleCnt="0"/>
      <dgm:spPr/>
    </dgm:pt>
    <dgm:pt modelId="{333EAD73-8457-4257-9145-51176C61953B}" type="pres">
      <dgm:prSet presAssocID="{191B13E7-6C8D-412D-97BB-F2061A9A6733}" presName="tx1" presStyleLbl="revTx" presStyleIdx="2" presStyleCnt="3"/>
      <dgm:spPr/>
    </dgm:pt>
    <dgm:pt modelId="{200BF3A0-B36A-4B71-9685-BDAA73DDD139}" type="pres">
      <dgm:prSet presAssocID="{191B13E7-6C8D-412D-97BB-F2061A9A6733}" presName="vert1" presStyleCnt="0"/>
      <dgm:spPr/>
    </dgm:pt>
  </dgm:ptLst>
  <dgm:cxnLst>
    <dgm:cxn modelId="{89D90903-BCBF-4623-8F1F-EDCC52E95916}" type="presOf" srcId="{B6DF7CA4-7860-493A-AA1C-B2D34060D35C}" destId="{E25FECC3-CDA5-469B-B28B-CA519053CF27}" srcOrd="0" destOrd="0" presId="urn:microsoft.com/office/officeart/2008/layout/LinedList"/>
    <dgm:cxn modelId="{08FA7725-4EBE-416E-B003-C090DD51A4A7}" type="presOf" srcId="{191B13E7-6C8D-412D-97BB-F2061A9A6733}" destId="{333EAD73-8457-4257-9145-51176C61953B}" srcOrd="0" destOrd="0" presId="urn:microsoft.com/office/officeart/2008/layout/LinedList"/>
    <dgm:cxn modelId="{E712CE5C-0AEC-43AA-9C2D-7CFA91F7AAAF}" srcId="{6B3CB14A-ED78-47BC-B4EA-A0A0B4B0AB5A}" destId="{B6DF7CA4-7860-493A-AA1C-B2D34060D35C}" srcOrd="1" destOrd="0" parTransId="{B893281D-0F09-4E09-9067-A4B1766E1827}" sibTransId="{694C35A7-DCD1-470C-B2FE-02FE4D04A3C0}"/>
    <dgm:cxn modelId="{F4D8C1AA-B2FF-4FF1-B8D1-44119B422DEC}" type="presOf" srcId="{014EA496-46BC-4544-8C09-E0D430D68EE6}" destId="{6B55A754-DACB-44C7-A2C6-43F2AF63AFF5}" srcOrd="0" destOrd="0" presId="urn:microsoft.com/office/officeart/2008/layout/LinedList"/>
    <dgm:cxn modelId="{D7EB19B4-83CB-435C-894C-9E4B55E5D2D9}" srcId="{6B3CB14A-ED78-47BC-B4EA-A0A0B4B0AB5A}" destId="{014EA496-46BC-4544-8C09-E0D430D68EE6}" srcOrd="0" destOrd="0" parTransId="{0D806ABD-5B27-444D-BA0E-CFC85A373912}" sibTransId="{CBF019FB-616B-441B-91CA-0C46024E5410}"/>
    <dgm:cxn modelId="{5E6E11BA-FF84-447C-84D2-E80D300796F9}" srcId="{6B3CB14A-ED78-47BC-B4EA-A0A0B4B0AB5A}" destId="{191B13E7-6C8D-412D-97BB-F2061A9A6733}" srcOrd="2" destOrd="0" parTransId="{F036FCB0-F931-4A84-A9BA-C12E00F1DF2D}" sibTransId="{3DE46895-F5F5-4364-AC0B-70FF37AF67C8}"/>
    <dgm:cxn modelId="{282A94E8-31D4-4470-9B48-1D382E0C3080}" type="presOf" srcId="{6B3CB14A-ED78-47BC-B4EA-A0A0B4B0AB5A}" destId="{01DCF7B9-077C-426C-9666-E16A11A1BF30}" srcOrd="0" destOrd="0" presId="urn:microsoft.com/office/officeart/2008/layout/LinedList"/>
    <dgm:cxn modelId="{FE270DAD-47DD-46B8-9336-A6E52596B5E3}" type="presParOf" srcId="{01DCF7B9-077C-426C-9666-E16A11A1BF30}" destId="{191BCA19-7C7D-4B7B-BA98-E85DCD24898F}" srcOrd="0" destOrd="0" presId="urn:microsoft.com/office/officeart/2008/layout/LinedList"/>
    <dgm:cxn modelId="{02E0BC90-56C2-4A6D-A47E-FB157A478291}" type="presParOf" srcId="{01DCF7B9-077C-426C-9666-E16A11A1BF30}" destId="{12B9408B-63DE-4CE8-92C7-EA890BF3794C}" srcOrd="1" destOrd="0" presId="urn:microsoft.com/office/officeart/2008/layout/LinedList"/>
    <dgm:cxn modelId="{88C651D8-1487-400F-8E5F-4192E429D7DC}" type="presParOf" srcId="{12B9408B-63DE-4CE8-92C7-EA890BF3794C}" destId="{6B55A754-DACB-44C7-A2C6-43F2AF63AFF5}" srcOrd="0" destOrd="0" presId="urn:microsoft.com/office/officeart/2008/layout/LinedList"/>
    <dgm:cxn modelId="{E3D92E39-0C61-4FC4-AE6F-5021242347A7}" type="presParOf" srcId="{12B9408B-63DE-4CE8-92C7-EA890BF3794C}" destId="{AE629515-BE97-425E-B50E-1E45081F3C97}" srcOrd="1" destOrd="0" presId="urn:microsoft.com/office/officeart/2008/layout/LinedList"/>
    <dgm:cxn modelId="{CC00374F-ED45-457E-A37F-73ECC6020529}" type="presParOf" srcId="{01DCF7B9-077C-426C-9666-E16A11A1BF30}" destId="{A6521126-DF52-4003-95F0-28A2ED374B0A}" srcOrd="2" destOrd="0" presId="urn:microsoft.com/office/officeart/2008/layout/LinedList"/>
    <dgm:cxn modelId="{ADE73336-6146-499A-8665-640EF5170CBA}" type="presParOf" srcId="{01DCF7B9-077C-426C-9666-E16A11A1BF30}" destId="{83D1E01B-4DA2-4B6F-BEC3-29CA61A5DD38}" srcOrd="3" destOrd="0" presId="urn:microsoft.com/office/officeart/2008/layout/LinedList"/>
    <dgm:cxn modelId="{C1572FF3-83A5-450F-A035-F50F59C500BB}" type="presParOf" srcId="{83D1E01B-4DA2-4B6F-BEC3-29CA61A5DD38}" destId="{E25FECC3-CDA5-469B-B28B-CA519053CF27}" srcOrd="0" destOrd="0" presId="urn:microsoft.com/office/officeart/2008/layout/LinedList"/>
    <dgm:cxn modelId="{0416ED0E-B3EE-4128-AC68-79E2DB0A086E}" type="presParOf" srcId="{83D1E01B-4DA2-4B6F-BEC3-29CA61A5DD38}" destId="{0A47A1A1-5BD7-4C03-9063-F1FF5E97E65D}" srcOrd="1" destOrd="0" presId="urn:microsoft.com/office/officeart/2008/layout/LinedList"/>
    <dgm:cxn modelId="{E7462C74-6C51-40D1-8633-8A5F0ACCB8B2}" type="presParOf" srcId="{01DCF7B9-077C-426C-9666-E16A11A1BF30}" destId="{F94D23C9-DD48-4007-8983-4B0454F490E7}" srcOrd="4" destOrd="0" presId="urn:microsoft.com/office/officeart/2008/layout/LinedList"/>
    <dgm:cxn modelId="{B9C1E04A-3312-47D8-A9BC-13D610193FF5}" type="presParOf" srcId="{01DCF7B9-077C-426C-9666-E16A11A1BF30}" destId="{E061C6D7-D61C-4287-8ED8-C45E787B307D}" srcOrd="5" destOrd="0" presId="urn:microsoft.com/office/officeart/2008/layout/LinedList"/>
    <dgm:cxn modelId="{70F82569-D325-4F0C-BF11-F9D9B9561490}" type="presParOf" srcId="{E061C6D7-D61C-4287-8ED8-C45E787B307D}" destId="{333EAD73-8457-4257-9145-51176C61953B}" srcOrd="0" destOrd="0" presId="urn:microsoft.com/office/officeart/2008/layout/LinedList"/>
    <dgm:cxn modelId="{84731804-005A-45BE-8A06-1894724B61EF}" type="presParOf" srcId="{E061C6D7-D61C-4287-8ED8-C45E787B307D}" destId="{200BF3A0-B36A-4B71-9685-BDAA73DDD13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6EA979-390C-4A40-ADDC-2930B3DB47E2}"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BA3ABF82-D3AE-4EA1-A08F-DCB0E9279712}">
      <dgm:prSet phldrT="[Text]"/>
      <dgm:spPr>
        <a:solidFill>
          <a:srgbClr val="C00000"/>
        </a:solidFill>
      </dgm:spPr>
      <dgm:t>
        <a:bodyPr/>
        <a:lstStyle/>
        <a:p>
          <a:r>
            <a:rPr lang="en-US" dirty="0"/>
            <a:t>1</a:t>
          </a:r>
        </a:p>
      </dgm:t>
    </dgm:pt>
    <dgm:pt modelId="{27013491-4FFB-4541-B943-1689EB856475}" type="parTrans" cxnId="{62172C6F-0388-47C4-8E60-7B3296D5197B}">
      <dgm:prSet/>
      <dgm:spPr/>
      <dgm:t>
        <a:bodyPr/>
        <a:lstStyle/>
        <a:p>
          <a:endParaRPr lang="en-US"/>
        </a:p>
      </dgm:t>
    </dgm:pt>
    <dgm:pt modelId="{28F02E3C-6B00-46D0-8AA3-E482DB03935B}" type="sibTrans" cxnId="{62172C6F-0388-47C4-8E60-7B3296D5197B}">
      <dgm:prSet/>
      <dgm:spPr/>
      <dgm:t>
        <a:bodyPr/>
        <a:lstStyle/>
        <a:p>
          <a:endParaRPr lang="en-US"/>
        </a:p>
      </dgm:t>
    </dgm:pt>
    <dgm:pt modelId="{0ED1ECAE-A7F6-4A83-BC5A-888E382ECCAB}">
      <dgm:prSet phldrT="[Text]"/>
      <dgm:spPr>
        <a:solidFill>
          <a:schemeClr val="accent4"/>
        </a:solidFill>
      </dgm:spPr>
      <dgm:t>
        <a:bodyPr/>
        <a:lstStyle/>
        <a:p>
          <a:r>
            <a:rPr lang="en-US" dirty="0"/>
            <a:t>2</a:t>
          </a:r>
        </a:p>
      </dgm:t>
    </dgm:pt>
    <dgm:pt modelId="{9FFB0FEA-0A10-40EC-A94A-1F73A3960133}" type="parTrans" cxnId="{F2F17189-6740-4FD5-8A2C-09364D952B0F}">
      <dgm:prSet/>
      <dgm:spPr/>
      <dgm:t>
        <a:bodyPr/>
        <a:lstStyle/>
        <a:p>
          <a:endParaRPr lang="en-US"/>
        </a:p>
      </dgm:t>
    </dgm:pt>
    <dgm:pt modelId="{5564FE3A-CEA2-4CBE-A057-E456AD142FFD}" type="sibTrans" cxnId="{F2F17189-6740-4FD5-8A2C-09364D952B0F}">
      <dgm:prSet/>
      <dgm:spPr/>
      <dgm:t>
        <a:bodyPr/>
        <a:lstStyle/>
        <a:p>
          <a:endParaRPr lang="en-US"/>
        </a:p>
      </dgm:t>
    </dgm:pt>
    <dgm:pt modelId="{5ED90EC3-4533-440F-BB8C-E2AED985FCDD}">
      <dgm:prSet phldrT="[Text]" custT="1"/>
      <dgm:spPr>
        <a:ln>
          <a:solidFill>
            <a:srgbClr val="FF0000"/>
          </a:solidFill>
        </a:ln>
      </dgm:spPr>
      <dgm:t>
        <a:bodyPr anchor="ctr"/>
        <a:lstStyle/>
        <a:p>
          <a:pPr marL="0" lvl="0" indent="0" algn="l" defTabSz="1600200">
            <a:lnSpc>
              <a:spcPct val="90000"/>
            </a:lnSpc>
            <a:spcBef>
              <a:spcPct val="0"/>
            </a:spcBef>
            <a:spcAft>
              <a:spcPct val="35000"/>
            </a:spcAft>
            <a:buNone/>
          </a:pPr>
          <a:r>
            <a:rPr lang="en-US" sz="3600" b="1" kern="1200">
              <a:solidFill>
                <a:prstClr val="black">
                  <a:hueOff val="0"/>
                  <a:satOff val="0"/>
                  <a:lumOff val="0"/>
                  <a:alphaOff val="0"/>
                </a:prstClr>
              </a:solidFill>
              <a:latin typeface="Corbel" panose="020B0503020204020204" pitchFamily="34" charset="0"/>
              <a:ea typeface="+mn-ea"/>
              <a:cs typeface="+mn-cs"/>
            </a:rPr>
            <a:t>Expected Outcomes</a:t>
          </a:r>
          <a:endParaRPr lang="en-US" sz="3600" b="1" kern="1200" dirty="0">
            <a:solidFill>
              <a:prstClr val="black">
                <a:hueOff val="0"/>
                <a:satOff val="0"/>
                <a:lumOff val="0"/>
                <a:alphaOff val="0"/>
              </a:prstClr>
            </a:solidFill>
            <a:latin typeface="Corbel" panose="020B0503020204020204" pitchFamily="34" charset="0"/>
            <a:ea typeface="+mn-ea"/>
            <a:cs typeface="+mn-cs"/>
          </a:endParaRPr>
        </a:p>
      </dgm:t>
    </dgm:pt>
    <dgm:pt modelId="{22BE74C1-D06E-43D1-9DEF-F8F2C7908077}" type="parTrans" cxnId="{F4852D80-965D-4273-AC56-532AE1CE959D}">
      <dgm:prSet/>
      <dgm:spPr/>
      <dgm:t>
        <a:bodyPr/>
        <a:lstStyle/>
        <a:p>
          <a:endParaRPr lang="en-US"/>
        </a:p>
      </dgm:t>
    </dgm:pt>
    <dgm:pt modelId="{4BCECA35-6A06-4032-95E6-090918F203CB}" type="sibTrans" cxnId="{F4852D80-965D-4273-AC56-532AE1CE959D}">
      <dgm:prSet/>
      <dgm:spPr/>
      <dgm:t>
        <a:bodyPr/>
        <a:lstStyle/>
        <a:p>
          <a:endParaRPr lang="en-US"/>
        </a:p>
      </dgm:t>
    </dgm:pt>
    <dgm:pt modelId="{4DD86BDB-570D-487E-89F6-AE9DE6A35934}">
      <dgm:prSet phldrT="[Text]"/>
      <dgm:spPr>
        <a:solidFill>
          <a:schemeClr val="accent1"/>
        </a:solidFill>
      </dgm:spPr>
      <dgm:t>
        <a:bodyPr/>
        <a:lstStyle/>
        <a:p>
          <a:r>
            <a:rPr lang="en-US" dirty="0"/>
            <a:t>3</a:t>
          </a:r>
        </a:p>
      </dgm:t>
    </dgm:pt>
    <dgm:pt modelId="{B8ACF2FB-ED57-46BD-8748-9A1D478CC098}" type="parTrans" cxnId="{4A011833-A774-4E59-BA56-A92DA6C04670}">
      <dgm:prSet/>
      <dgm:spPr/>
      <dgm:t>
        <a:bodyPr/>
        <a:lstStyle/>
        <a:p>
          <a:endParaRPr lang="en-US"/>
        </a:p>
      </dgm:t>
    </dgm:pt>
    <dgm:pt modelId="{85AEF7CF-BD4D-44CA-9EFE-C1BDD37E7C24}" type="sibTrans" cxnId="{4A011833-A774-4E59-BA56-A92DA6C04670}">
      <dgm:prSet/>
      <dgm:spPr/>
      <dgm:t>
        <a:bodyPr/>
        <a:lstStyle/>
        <a:p>
          <a:endParaRPr lang="en-US"/>
        </a:p>
      </dgm:t>
    </dgm:pt>
    <dgm:pt modelId="{4FF7E60F-B16E-4452-BD4B-A35B39B3290D}">
      <dgm:prSet phldrT="[Text]" custT="1"/>
      <dgm:spPr>
        <a:ln>
          <a:solidFill>
            <a:srgbClr val="FF0000"/>
          </a:solidFill>
        </a:ln>
      </dgm:spPr>
      <dgm:t>
        <a:bodyPr anchor="ctr"/>
        <a:lstStyle/>
        <a:p>
          <a:pPr marL="0" lvl="0" indent="0" algn="l" defTabSz="1600200">
            <a:lnSpc>
              <a:spcPct val="90000"/>
            </a:lnSpc>
            <a:spcBef>
              <a:spcPct val="0"/>
            </a:spcBef>
            <a:spcAft>
              <a:spcPct val="35000"/>
            </a:spcAft>
            <a:buNone/>
          </a:pPr>
          <a:r>
            <a:rPr lang="en-US" sz="3600" b="1" kern="1200">
              <a:solidFill>
                <a:prstClr val="black">
                  <a:hueOff val="0"/>
                  <a:satOff val="0"/>
                  <a:lumOff val="0"/>
                  <a:alphaOff val="0"/>
                </a:prstClr>
              </a:solidFill>
              <a:latin typeface="Corbel" panose="020B0503020204020204" pitchFamily="34" charset="0"/>
              <a:ea typeface="+mn-ea"/>
              <a:cs typeface="+mn-cs"/>
            </a:rPr>
            <a:t>Behavioral Indicators</a:t>
          </a:r>
          <a:endParaRPr lang="en-US" sz="3600" b="1" kern="1200" dirty="0">
            <a:solidFill>
              <a:prstClr val="black">
                <a:hueOff val="0"/>
                <a:satOff val="0"/>
                <a:lumOff val="0"/>
                <a:alphaOff val="0"/>
              </a:prstClr>
            </a:solidFill>
            <a:latin typeface="Corbel" panose="020B0503020204020204" pitchFamily="34" charset="0"/>
            <a:ea typeface="+mn-ea"/>
            <a:cs typeface="+mn-cs"/>
          </a:endParaRPr>
        </a:p>
      </dgm:t>
    </dgm:pt>
    <dgm:pt modelId="{C4EFD06B-F08E-4DD2-ABAE-667917CB2EE7}" type="parTrans" cxnId="{12451E50-79C2-42DC-AC84-66DAC79BA5E6}">
      <dgm:prSet/>
      <dgm:spPr/>
      <dgm:t>
        <a:bodyPr/>
        <a:lstStyle/>
        <a:p>
          <a:endParaRPr lang="en-US"/>
        </a:p>
      </dgm:t>
    </dgm:pt>
    <dgm:pt modelId="{46D8759F-DD80-4BA8-9119-83B7116F3147}" type="sibTrans" cxnId="{12451E50-79C2-42DC-AC84-66DAC79BA5E6}">
      <dgm:prSet/>
      <dgm:spPr/>
      <dgm:t>
        <a:bodyPr/>
        <a:lstStyle/>
        <a:p>
          <a:endParaRPr lang="en-US"/>
        </a:p>
      </dgm:t>
    </dgm:pt>
    <dgm:pt modelId="{B795BDCD-CECB-45BD-96AD-3ECA1E2B52A8}">
      <dgm:prSet phldrT="[Text]" custT="1"/>
      <dgm:spPr>
        <a:ln>
          <a:solidFill>
            <a:srgbClr val="FF0000"/>
          </a:solidFill>
        </a:ln>
      </dgm:spPr>
      <dgm:t>
        <a:bodyPr anchor="ctr"/>
        <a:lstStyle/>
        <a:p>
          <a:r>
            <a:rPr lang="en-US" sz="3600" b="1" dirty="0">
              <a:latin typeface="Corbel" panose="020B0503020204020204" pitchFamily="34" charset="0"/>
            </a:rPr>
            <a:t>Practice Profile Definition</a:t>
          </a:r>
        </a:p>
      </dgm:t>
    </dgm:pt>
    <dgm:pt modelId="{7A7136CC-2BC9-4770-BD3C-5D7B7E267745}" type="sibTrans" cxnId="{696D72A6-F1C5-43E1-8985-6F1A4413F0B2}">
      <dgm:prSet/>
      <dgm:spPr/>
      <dgm:t>
        <a:bodyPr/>
        <a:lstStyle/>
        <a:p>
          <a:endParaRPr lang="en-US"/>
        </a:p>
      </dgm:t>
    </dgm:pt>
    <dgm:pt modelId="{B80A7BAA-9222-4FAF-A96B-CA10EAD708E8}" type="parTrans" cxnId="{696D72A6-F1C5-43E1-8985-6F1A4413F0B2}">
      <dgm:prSet/>
      <dgm:spPr/>
      <dgm:t>
        <a:bodyPr/>
        <a:lstStyle/>
        <a:p>
          <a:endParaRPr lang="en-US"/>
        </a:p>
      </dgm:t>
    </dgm:pt>
    <dgm:pt modelId="{11834220-F3F6-4C31-B9A4-24102ACD9CCB}" type="pres">
      <dgm:prSet presAssocID="{536EA979-390C-4A40-ADDC-2930B3DB47E2}" presName="Name0" presStyleCnt="0">
        <dgm:presLayoutVars>
          <dgm:chMax val="5"/>
          <dgm:chPref val="5"/>
          <dgm:dir/>
          <dgm:animLvl val="lvl"/>
        </dgm:presLayoutVars>
      </dgm:prSet>
      <dgm:spPr/>
    </dgm:pt>
    <dgm:pt modelId="{C20403DE-348E-48B6-A9A9-B40BAAE3BE33}" type="pres">
      <dgm:prSet presAssocID="{BA3ABF82-D3AE-4EA1-A08F-DCB0E9279712}" presName="parentText1" presStyleLbl="node1" presStyleIdx="0" presStyleCnt="3">
        <dgm:presLayoutVars>
          <dgm:chMax/>
          <dgm:chPref val="3"/>
          <dgm:bulletEnabled val="1"/>
        </dgm:presLayoutVars>
      </dgm:prSet>
      <dgm:spPr/>
    </dgm:pt>
    <dgm:pt modelId="{6E5C3520-DD85-4BE9-9FC0-AF68E1E8AE51}" type="pres">
      <dgm:prSet presAssocID="{BA3ABF82-D3AE-4EA1-A08F-DCB0E9279712}" presName="childText1" presStyleLbl="solidAlignAcc1" presStyleIdx="0" presStyleCnt="3">
        <dgm:presLayoutVars>
          <dgm:chMax val="0"/>
          <dgm:chPref val="0"/>
          <dgm:bulletEnabled val="1"/>
        </dgm:presLayoutVars>
      </dgm:prSet>
      <dgm:spPr/>
    </dgm:pt>
    <dgm:pt modelId="{87C2D7D2-C603-4860-B635-6F961441840D}" type="pres">
      <dgm:prSet presAssocID="{0ED1ECAE-A7F6-4A83-BC5A-888E382ECCAB}" presName="parentText2" presStyleLbl="node1" presStyleIdx="1" presStyleCnt="3">
        <dgm:presLayoutVars>
          <dgm:chMax/>
          <dgm:chPref val="3"/>
          <dgm:bulletEnabled val="1"/>
        </dgm:presLayoutVars>
      </dgm:prSet>
      <dgm:spPr/>
    </dgm:pt>
    <dgm:pt modelId="{FF875968-DFE1-47B8-AA2E-FD4B8F65E527}" type="pres">
      <dgm:prSet presAssocID="{0ED1ECAE-A7F6-4A83-BC5A-888E382ECCAB}" presName="childText2" presStyleLbl="solidAlignAcc1" presStyleIdx="1" presStyleCnt="3">
        <dgm:presLayoutVars>
          <dgm:chMax val="0"/>
          <dgm:chPref val="0"/>
          <dgm:bulletEnabled val="1"/>
        </dgm:presLayoutVars>
      </dgm:prSet>
      <dgm:spPr/>
    </dgm:pt>
    <dgm:pt modelId="{E8FF37C2-A340-413A-BFA3-B03185CF0F3D}" type="pres">
      <dgm:prSet presAssocID="{4DD86BDB-570D-487E-89F6-AE9DE6A35934}" presName="parentText3" presStyleLbl="node1" presStyleIdx="2" presStyleCnt="3">
        <dgm:presLayoutVars>
          <dgm:chMax/>
          <dgm:chPref val="3"/>
          <dgm:bulletEnabled val="1"/>
        </dgm:presLayoutVars>
      </dgm:prSet>
      <dgm:spPr/>
    </dgm:pt>
    <dgm:pt modelId="{C9C491AB-0BF8-4169-ABEB-13EF19AEA35F}" type="pres">
      <dgm:prSet presAssocID="{4DD86BDB-570D-487E-89F6-AE9DE6A35934}" presName="childText3" presStyleLbl="solidAlignAcc1" presStyleIdx="2" presStyleCnt="3">
        <dgm:presLayoutVars>
          <dgm:chMax val="0"/>
          <dgm:chPref val="0"/>
          <dgm:bulletEnabled val="1"/>
        </dgm:presLayoutVars>
      </dgm:prSet>
      <dgm:spPr/>
    </dgm:pt>
  </dgm:ptLst>
  <dgm:cxnLst>
    <dgm:cxn modelId="{4A011833-A774-4E59-BA56-A92DA6C04670}" srcId="{536EA979-390C-4A40-ADDC-2930B3DB47E2}" destId="{4DD86BDB-570D-487E-89F6-AE9DE6A35934}" srcOrd="2" destOrd="0" parTransId="{B8ACF2FB-ED57-46BD-8748-9A1D478CC098}" sibTransId="{85AEF7CF-BD4D-44CA-9EFE-C1BDD37E7C24}"/>
    <dgm:cxn modelId="{736F425E-D1D8-4959-9DDE-B497ABA71C56}" type="presOf" srcId="{5ED90EC3-4533-440F-BB8C-E2AED985FCDD}" destId="{FF875968-DFE1-47B8-AA2E-FD4B8F65E527}" srcOrd="0" destOrd="0" presId="urn:microsoft.com/office/officeart/2009/3/layout/IncreasingArrowsProcess"/>
    <dgm:cxn modelId="{62172C6F-0388-47C4-8E60-7B3296D5197B}" srcId="{536EA979-390C-4A40-ADDC-2930B3DB47E2}" destId="{BA3ABF82-D3AE-4EA1-A08F-DCB0E9279712}" srcOrd="0" destOrd="0" parTransId="{27013491-4FFB-4541-B943-1689EB856475}" sibTransId="{28F02E3C-6B00-46D0-8AA3-E482DB03935B}"/>
    <dgm:cxn modelId="{12451E50-79C2-42DC-AC84-66DAC79BA5E6}" srcId="{4DD86BDB-570D-487E-89F6-AE9DE6A35934}" destId="{4FF7E60F-B16E-4452-BD4B-A35B39B3290D}" srcOrd="0" destOrd="0" parTransId="{C4EFD06B-F08E-4DD2-ABAE-667917CB2EE7}" sibTransId="{46D8759F-DD80-4BA8-9119-83B7116F3147}"/>
    <dgm:cxn modelId="{F4852D80-965D-4273-AC56-532AE1CE959D}" srcId="{0ED1ECAE-A7F6-4A83-BC5A-888E382ECCAB}" destId="{5ED90EC3-4533-440F-BB8C-E2AED985FCDD}" srcOrd="0" destOrd="0" parTransId="{22BE74C1-D06E-43D1-9DEF-F8F2C7908077}" sibTransId="{4BCECA35-6A06-4032-95E6-090918F203CB}"/>
    <dgm:cxn modelId="{F2F17189-6740-4FD5-8A2C-09364D952B0F}" srcId="{536EA979-390C-4A40-ADDC-2930B3DB47E2}" destId="{0ED1ECAE-A7F6-4A83-BC5A-888E382ECCAB}" srcOrd="1" destOrd="0" parTransId="{9FFB0FEA-0A10-40EC-A94A-1F73A3960133}" sibTransId="{5564FE3A-CEA2-4CBE-A057-E456AD142FFD}"/>
    <dgm:cxn modelId="{F00F5891-4753-4359-89DA-E4847C57BFAB}" type="presOf" srcId="{4DD86BDB-570D-487E-89F6-AE9DE6A35934}" destId="{E8FF37C2-A340-413A-BFA3-B03185CF0F3D}" srcOrd="0" destOrd="0" presId="urn:microsoft.com/office/officeart/2009/3/layout/IncreasingArrowsProcess"/>
    <dgm:cxn modelId="{696D72A6-F1C5-43E1-8985-6F1A4413F0B2}" srcId="{BA3ABF82-D3AE-4EA1-A08F-DCB0E9279712}" destId="{B795BDCD-CECB-45BD-96AD-3ECA1E2B52A8}" srcOrd="0" destOrd="0" parTransId="{B80A7BAA-9222-4FAF-A96B-CA10EAD708E8}" sibTransId="{7A7136CC-2BC9-4770-BD3C-5D7B7E267745}"/>
    <dgm:cxn modelId="{5B53C1A9-F8F7-4F7E-A9C7-29B354E7129B}" type="presOf" srcId="{BA3ABF82-D3AE-4EA1-A08F-DCB0E9279712}" destId="{C20403DE-348E-48B6-A9A9-B40BAAE3BE33}" srcOrd="0" destOrd="0" presId="urn:microsoft.com/office/officeart/2009/3/layout/IncreasingArrowsProcess"/>
    <dgm:cxn modelId="{721380D5-63AF-4F2C-B5C9-1AC2D4BA7865}" type="presOf" srcId="{4FF7E60F-B16E-4452-BD4B-A35B39B3290D}" destId="{C9C491AB-0BF8-4169-ABEB-13EF19AEA35F}" srcOrd="0" destOrd="0" presId="urn:microsoft.com/office/officeart/2009/3/layout/IncreasingArrowsProcess"/>
    <dgm:cxn modelId="{BFF2E2DF-29FE-485C-85BB-1BE58010D36E}" type="presOf" srcId="{0ED1ECAE-A7F6-4A83-BC5A-888E382ECCAB}" destId="{87C2D7D2-C603-4860-B635-6F961441840D}" srcOrd="0" destOrd="0" presId="urn:microsoft.com/office/officeart/2009/3/layout/IncreasingArrowsProcess"/>
    <dgm:cxn modelId="{B07575E4-A62A-4690-8E90-9C97AB5537C5}" type="presOf" srcId="{B795BDCD-CECB-45BD-96AD-3ECA1E2B52A8}" destId="{6E5C3520-DD85-4BE9-9FC0-AF68E1E8AE51}" srcOrd="0" destOrd="0" presId="urn:microsoft.com/office/officeart/2009/3/layout/IncreasingArrowsProcess"/>
    <dgm:cxn modelId="{8A97AFEF-EE8F-4F8A-B59C-0F24908F241F}" type="presOf" srcId="{536EA979-390C-4A40-ADDC-2930B3DB47E2}" destId="{11834220-F3F6-4C31-B9A4-24102ACD9CCB}" srcOrd="0" destOrd="0" presId="urn:microsoft.com/office/officeart/2009/3/layout/IncreasingArrowsProcess"/>
    <dgm:cxn modelId="{AEA41D0C-229B-4F7C-A1C7-03D1AA5573CB}" type="presParOf" srcId="{11834220-F3F6-4C31-B9A4-24102ACD9CCB}" destId="{C20403DE-348E-48B6-A9A9-B40BAAE3BE33}" srcOrd="0" destOrd="0" presId="urn:microsoft.com/office/officeart/2009/3/layout/IncreasingArrowsProcess"/>
    <dgm:cxn modelId="{5CDFCD16-0D67-426E-9220-074AF76F6C1C}" type="presParOf" srcId="{11834220-F3F6-4C31-B9A4-24102ACD9CCB}" destId="{6E5C3520-DD85-4BE9-9FC0-AF68E1E8AE51}" srcOrd="1" destOrd="0" presId="urn:microsoft.com/office/officeart/2009/3/layout/IncreasingArrowsProcess"/>
    <dgm:cxn modelId="{EAD36362-9E90-4D5F-9F01-0BA8DDD4A3EE}" type="presParOf" srcId="{11834220-F3F6-4C31-B9A4-24102ACD9CCB}" destId="{87C2D7D2-C603-4860-B635-6F961441840D}" srcOrd="2" destOrd="0" presId="urn:microsoft.com/office/officeart/2009/3/layout/IncreasingArrowsProcess"/>
    <dgm:cxn modelId="{A8442D55-FF82-439B-A8F2-1FFBE7EBCB84}" type="presParOf" srcId="{11834220-F3F6-4C31-B9A4-24102ACD9CCB}" destId="{FF875968-DFE1-47B8-AA2E-FD4B8F65E527}" srcOrd="3" destOrd="0" presId="urn:microsoft.com/office/officeart/2009/3/layout/IncreasingArrowsProcess"/>
    <dgm:cxn modelId="{7B7EA468-BB13-4855-9705-F31D3D00B1F5}" type="presParOf" srcId="{11834220-F3F6-4C31-B9A4-24102ACD9CCB}" destId="{E8FF37C2-A340-413A-BFA3-B03185CF0F3D}" srcOrd="4" destOrd="0" presId="urn:microsoft.com/office/officeart/2009/3/layout/IncreasingArrowsProcess"/>
    <dgm:cxn modelId="{38289C84-DECE-4302-8B0A-13DA3AE95E24}" type="presParOf" srcId="{11834220-F3F6-4C31-B9A4-24102ACD9CCB}" destId="{C9C491AB-0BF8-4169-ABEB-13EF19AEA35F}"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B3CB14A-ED78-47BC-B4EA-A0A0B4B0AB5A}"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014EA496-46BC-4544-8C09-E0D430D68EE6}">
      <dgm:prSet custT="1"/>
      <dgm:spPr>
        <a:ln>
          <a:solidFill>
            <a:schemeClr val="accent1"/>
          </a:solidFill>
        </a:ln>
      </dgm:spPr>
      <dgm:t>
        <a:bodyPr/>
        <a:lstStyle/>
        <a:p>
          <a:r>
            <a:rPr lang="en-US" sz="2400" b="0" dirty="0">
              <a:solidFill>
                <a:schemeClr val="tx1"/>
              </a:solidFill>
              <a:latin typeface="Corbel" panose="020B0503020204020204" pitchFamily="34" charset="0"/>
              <a:ea typeface="Arial" charset="0"/>
              <a:cs typeface="Arial" charset="0"/>
            </a:rPr>
            <a:t>Support and coach families and individual family members on how to access resources or services based on their interests, goals, and needs.  Advocacy practices that empower families and individual family members to access resources can facilitate internal motivation of individual and families (Ryan &amp; Deci, 2000).</a:t>
          </a:r>
          <a:endParaRPr lang="en-US" sz="2400" dirty="0">
            <a:solidFill>
              <a:schemeClr val="tx1"/>
            </a:solidFill>
            <a:latin typeface="Corbel" panose="020B0503020204020204" pitchFamily="34" charset="0"/>
          </a:endParaRPr>
        </a:p>
      </dgm:t>
    </dgm:pt>
    <dgm:pt modelId="{0D806ABD-5B27-444D-BA0E-CFC85A373912}" type="parTrans" cxnId="{D7EB19B4-83CB-435C-894C-9E4B55E5D2D9}">
      <dgm:prSet/>
      <dgm:spPr/>
      <dgm:t>
        <a:bodyPr/>
        <a:lstStyle/>
        <a:p>
          <a:endParaRPr lang="en-US"/>
        </a:p>
      </dgm:t>
    </dgm:pt>
    <dgm:pt modelId="{CBF019FB-616B-441B-91CA-0C46024E5410}" type="sibTrans" cxnId="{D7EB19B4-83CB-435C-894C-9E4B55E5D2D9}">
      <dgm:prSet/>
      <dgm:spPr/>
      <dgm:t>
        <a:bodyPr/>
        <a:lstStyle/>
        <a:p>
          <a:endParaRPr lang="en-US"/>
        </a:p>
      </dgm:t>
    </dgm:pt>
    <dgm:pt modelId="{B6DF7CA4-7860-493A-AA1C-B2D34060D35C}">
      <dgm:prSet custT="1"/>
      <dgm:spPr>
        <a:ln>
          <a:solidFill>
            <a:srgbClr val="00B050"/>
          </a:solidFill>
        </a:ln>
      </dgm:spPr>
      <dgm:t>
        <a:bodyPr/>
        <a:lstStyle/>
        <a:p>
          <a:r>
            <a:rPr lang="en-US" sz="2400" b="0" dirty="0">
              <a:solidFill>
                <a:schemeClr val="tx1"/>
              </a:solidFill>
              <a:latin typeface="Corbel" panose="020B0503020204020204" pitchFamily="34" charset="0"/>
              <a:ea typeface="Arial" charset="0"/>
              <a:cs typeface="Arial" charset="0"/>
            </a:rPr>
            <a:t>Connects with external resources on behalf of the member in order to access the needed resources, only when necessary for the family or individual family member (e.g. family member does not have the skills needed, language barriers).</a:t>
          </a:r>
          <a:endParaRPr lang="en-US" sz="2400" dirty="0">
            <a:solidFill>
              <a:schemeClr val="tx1"/>
            </a:solidFill>
            <a:latin typeface="Corbel" panose="020B0503020204020204" pitchFamily="34" charset="0"/>
          </a:endParaRPr>
        </a:p>
      </dgm:t>
    </dgm:pt>
    <dgm:pt modelId="{B893281D-0F09-4E09-9067-A4B1766E1827}" type="parTrans" cxnId="{E712CE5C-0AEC-43AA-9C2D-7CFA91F7AAAF}">
      <dgm:prSet/>
      <dgm:spPr/>
      <dgm:t>
        <a:bodyPr/>
        <a:lstStyle/>
        <a:p>
          <a:endParaRPr lang="en-US"/>
        </a:p>
      </dgm:t>
    </dgm:pt>
    <dgm:pt modelId="{694C35A7-DCD1-470C-B2FE-02FE4D04A3C0}" type="sibTrans" cxnId="{E712CE5C-0AEC-43AA-9C2D-7CFA91F7AAAF}">
      <dgm:prSet/>
      <dgm:spPr/>
      <dgm:t>
        <a:bodyPr/>
        <a:lstStyle/>
        <a:p>
          <a:endParaRPr lang="en-US"/>
        </a:p>
      </dgm:t>
    </dgm:pt>
    <dgm:pt modelId="{191B13E7-6C8D-412D-97BB-F2061A9A6733}">
      <dgm:prSet custT="1"/>
      <dgm:spPr>
        <a:ln>
          <a:solidFill>
            <a:srgbClr val="FFC000"/>
          </a:solidFill>
        </a:ln>
      </dgm:spPr>
      <dgm:t>
        <a:bodyPr/>
        <a:lstStyle/>
        <a:p>
          <a:r>
            <a:rPr lang="en-US" sz="2400" b="0" dirty="0">
              <a:solidFill>
                <a:schemeClr val="tx1"/>
              </a:solidFill>
              <a:latin typeface="Corbel" panose="020B0503020204020204" pitchFamily="34" charset="0"/>
              <a:ea typeface="Arial" charset="0"/>
              <a:cs typeface="Arial" charset="0"/>
            </a:rPr>
            <a:t>Works with community partners to address barriers to accessing services and resources (e.g. transportation).</a:t>
          </a:r>
          <a:endParaRPr lang="en-US" sz="2400" dirty="0">
            <a:solidFill>
              <a:schemeClr val="tx1"/>
            </a:solidFill>
            <a:latin typeface="Corbel" panose="020B0503020204020204" pitchFamily="34" charset="0"/>
          </a:endParaRPr>
        </a:p>
      </dgm:t>
    </dgm:pt>
    <dgm:pt modelId="{F036FCB0-F931-4A84-A9BA-C12E00F1DF2D}" type="parTrans" cxnId="{5E6E11BA-FF84-447C-84D2-E80D300796F9}">
      <dgm:prSet/>
      <dgm:spPr/>
      <dgm:t>
        <a:bodyPr/>
        <a:lstStyle/>
        <a:p>
          <a:endParaRPr lang="en-US"/>
        </a:p>
      </dgm:t>
    </dgm:pt>
    <dgm:pt modelId="{3DE46895-F5F5-4364-AC0B-70FF37AF67C8}" type="sibTrans" cxnId="{5E6E11BA-FF84-447C-84D2-E80D300796F9}">
      <dgm:prSet/>
      <dgm:spPr/>
      <dgm:t>
        <a:bodyPr/>
        <a:lstStyle/>
        <a:p>
          <a:endParaRPr lang="en-US"/>
        </a:p>
      </dgm:t>
    </dgm:pt>
    <dgm:pt modelId="{01DCF7B9-077C-426C-9666-E16A11A1BF30}" type="pres">
      <dgm:prSet presAssocID="{6B3CB14A-ED78-47BC-B4EA-A0A0B4B0AB5A}" presName="vert0" presStyleCnt="0">
        <dgm:presLayoutVars>
          <dgm:dir/>
          <dgm:animOne val="branch"/>
          <dgm:animLvl val="lvl"/>
        </dgm:presLayoutVars>
      </dgm:prSet>
      <dgm:spPr/>
    </dgm:pt>
    <dgm:pt modelId="{191BCA19-7C7D-4B7B-BA98-E85DCD24898F}" type="pres">
      <dgm:prSet presAssocID="{014EA496-46BC-4544-8C09-E0D430D68EE6}" presName="thickLine" presStyleLbl="alignNode1" presStyleIdx="0" presStyleCnt="3"/>
      <dgm:spPr/>
    </dgm:pt>
    <dgm:pt modelId="{12B9408B-63DE-4CE8-92C7-EA890BF3794C}" type="pres">
      <dgm:prSet presAssocID="{014EA496-46BC-4544-8C09-E0D430D68EE6}" presName="horz1" presStyleCnt="0"/>
      <dgm:spPr/>
    </dgm:pt>
    <dgm:pt modelId="{6B55A754-DACB-44C7-A2C6-43F2AF63AFF5}" type="pres">
      <dgm:prSet presAssocID="{014EA496-46BC-4544-8C09-E0D430D68EE6}" presName="tx1" presStyleLbl="revTx" presStyleIdx="0" presStyleCnt="3"/>
      <dgm:spPr/>
    </dgm:pt>
    <dgm:pt modelId="{AE629515-BE97-425E-B50E-1E45081F3C97}" type="pres">
      <dgm:prSet presAssocID="{014EA496-46BC-4544-8C09-E0D430D68EE6}" presName="vert1" presStyleCnt="0"/>
      <dgm:spPr/>
    </dgm:pt>
    <dgm:pt modelId="{A6521126-DF52-4003-95F0-28A2ED374B0A}" type="pres">
      <dgm:prSet presAssocID="{B6DF7CA4-7860-493A-AA1C-B2D34060D35C}" presName="thickLine" presStyleLbl="alignNode1" presStyleIdx="1" presStyleCnt="3"/>
      <dgm:spPr/>
    </dgm:pt>
    <dgm:pt modelId="{83D1E01B-4DA2-4B6F-BEC3-29CA61A5DD38}" type="pres">
      <dgm:prSet presAssocID="{B6DF7CA4-7860-493A-AA1C-B2D34060D35C}" presName="horz1" presStyleCnt="0"/>
      <dgm:spPr/>
    </dgm:pt>
    <dgm:pt modelId="{E25FECC3-CDA5-469B-B28B-CA519053CF27}" type="pres">
      <dgm:prSet presAssocID="{B6DF7CA4-7860-493A-AA1C-B2D34060D35C}" presName="tx1" presStyleLbl="revTx" presStyleIdx="1" presStyleCnt="3" custScaleY="79270"/>
      <dgm:spPr/>
    </dgm:pt>
    <dgm:pt modelId="{0A47A1A1-5BD7-4C03-9063-F1FF5E97E65D}" type="pres">
      <dgm:prSet presAssocID="{B6DF7CA4-7860-493A-AA1C-B2D34060D35C}" presName="vert1" presStyleCnt="0"/>
      <dgm:spPr/>
    </dgm:pt>
    <dgm:pt modelId="{F94D23C9-DD48-4007-8983-4B0454F490E7}" type="pres">
      <dgm:prSet presAssocID="{191B13E7-6C8D-412D-97BB-F2061A9A6733}" presName="thickLine" presStyleLbl="alignNode1" presStyleIdx="2" presStyleCnt="3"/>
      <dgm:spPr/>
    </dgm:pt>
    <dgm:pt modelId="{E061C6D7-D61C-4287-8ED8-C45E787B307D}" type="pres">
      <dgm:prSet presAssocID="{191B13E7-6C8D-412D-97BB-F2061A9A6733}" presName="horz1" presStyleCnt="0"/>
      <dgm:spPr/>
    </dgm:pt>
    <dgm:pt modelId="{333EAD73-8457-4257-9145-51176C61953B}" type="pres">
      <dgm:prSet presAssocID="{191B13E7-6C8D-412D-97BB-F2061A9A6733}" presName="tx1" presStyleLbl="revTx" presStyleIdx="2" presStyleCnt="3" custScaleY="87564"/>
      <dgm:spPr/>
    </dgm:pt>
    <dgm:pt modelId="{200BF3A0-B36A-4B71-9685-BDAA73DDD139}" type="pres">
      <dgm:prSet presAssocID="{191B13E7-6C8D-412D-97BB-F2061A9A6733}" presName="vert1" presStyleCnt="0"/>
      <dgm:spPr/>
    </dgm:pt>
  </dgm:ptLst>
  <dgm:cxnLst>
    <dgm:cxn modelId="{89D90903-BCBF-4623-8F1F-EDCC52E95916}" type="presOf" srcId="{B6DF7CA4-7860-493A-AA1C-B2D34060D35C}" destId="{E25FECC3-CDA5-469B-B28B-CA519053CF27}" srcOrd="0" destOrd="0" presId="urn:microsoft.com/office/officeart/2008/layout/LinedList"/>
    <dgm:cxn modelId="{08FA7725-4EBE-416E-B003-C090DD51A4A7}" type="presOf" srcId="{191B13E7-6C8D-412D-97BB-F2061A9A6733}" destId="{333EAD73-8457-4257-9145-51176C61953B}" srcOrd="0" destOrd="0" presId="urn:microsoft.com/office/officeart/2008/layout/LinedList"/>
    <dgm:cxn modelId="{E712CE5C-0AEC-43AA-9C2D-7CFA91F7AAAF}" srcId="{6B3CB14A-ED78-47BC-B4EA-A0A0B4B0AB5A}" destId="{B6DF7CA4-7860-493A-AA1C-B2D34060D35C}" srcOrd="1" destOrd="0" parTransId="{B893281D-0F09-4E09-9067-A4B1766E1827}" sibTransId="{694C35A7-DCD1-470C-B2FE-02FE4D04A3C0}"/>
    <dgm:cxn modelId="{F4D8C1AA-B2FF-4FF1-B8D1-44119B422DEC}" type="presOf" srcId="{014EA496-46BC-4544-8C09-E0D430D68EE6}" destId="{6B55A754-DACB-44C7-A2C6-43F2AF63AFF5}" srcOrd="0" destOrd="0" presId="urn:microsoft.com/office/officeart/2008/layout/LinedList"/>
    <dgm:cxn modelId="{D7EB19B4-83CB-435C-894C-9E4B55E5D2D9}" srcId="{6B3CB14A-ED78-47BC-B4EA-A0A0B4B0AB5A}" destId="{014EA496-46BC-4544-8C09-E0D430D68EE6}" srcOrd="0" destOrd="0" parTransId="{0D806ABD-5B27-444D-BA0E-CFC85A373912}" sibTransId="{CBF019FB-616B-441B-91CA-0C46024E5410}"/>
    <dgm:cxn modelId="{5E6E11BA-FF84-447C-84D2-E80D300796F9}" srcId="{6B3CB14A-ED78-47BC-B4EA-A0A0B4B0AB5A}" destId="{191B13E7-6C8D-412D-97BB-F2061A9A6733}" srcOrd="2" destOrd="0" parTransId="{F036FCB0-F931-4A84-A9BA-C12E00F1DF2D}" sibTransId="{3DE46895-F5F5-4364-AC0B-70FF37AF67C8}"/>
    <dgm:cxn modelId="{282A94E8-31D4-4470-9B48-1D382E0C3080}" type="presOf" srcId="{6B3CB14A-ED78-47BC-B4EA-A0A0B4B0AB5A}" destId="{01DCF7B9-077C-426C-9666-E16A11A1BF30}" srcOrd="0" destOrd="0" presId="urn:microsoft.com/office/officeart/2008/layout/LinedList"/>
    <dgm:cxn modelId="{FE270DAD-47DD-46B8-9336-A6E52596B5E3}" type="presParOf" srcId="{01DCF7B9-077C-426C-9666-E16A11A1BF30}" destId="{191BCA19-7C7D-4B7B-BA98-E85DCD24898F}" srcOrd="0" destOrd="0" presId="urn:microsoft.com/office/officeart/2008/layout/LinedList"/>
    <dgm:cxn modelId="{02E0BC90-56C2-4A6D-A47E-FB157A478291}" type="presParOf" srcId="{01DCF7B9-077C-426C-9666-E16A11A1BF30}" destId="{12B9408B-63DE-4CE8-92C7-EA890BF3794C}" srcOrd="1" destOrd="0" presId="urn:microsoft.com/office/officeart/2008/layout/LinedList"/>
    <dgm:cxn modelId="{88C651D8-1487-400F-8E5F-4192E429D7DC}" type="presParOf" srcId="{12B9408B-63DE-4CE8-92C7-EA890BF3794C}" destId="{6B55A754-DACB-44C7-A2C6-43F2AF63AFF5}" srcOrd="0" destOrd="0" presId="urn:microsoft.com/office/officeart/2008/layout/LinedList"/>
    <dgm:cxn modelId="{E3D92E39-0C61-4FC4-AE6F-5021242347A7}" type="presParOf" srcId="{12B9408B-63DE-4CE8-92C7-EA890BF3794C}" destId="{AE629515-BE97-425E-B50E-1E45081F3C97}" srcOrd="1" destOrd="0" presId="urn:microsoft.com/office/officeart/2008/layout/LinedList"/>
    <dgm:cxn modelId="{CC00374F-ED45-457E-A37F-73ECC6020529}" type="presParOf" srcId="{01DCF7B9-077C-426C-9666-E16A11A1BF30}" destId="{A6521126-DF52-4003-95F0-28A2ED374B0A}" srcOrd="2" destOrd="0" presId="urn:microsoft.com/office/officeart/2008/layout/LinedList"/>
    <dgm:cxn modelId="{ADE73336-6146-499A-8665-640EF5170CBA}" type="presParOf" srcId="{01DCF7B9-077C-426C-9666-E16A11A1BF30}" destId="{83D1E01B-4DA2-4B6F-BEC3-29CA61A5DD38}" srcOrd="3" destOrd="0" presId="urn:microsoft.com/office/officeart/2008/layout/LinedList"/>
    <dgm:cxn modelId="{C1572FF3-83A5-450F-A035-F50F59C500BB}" type="presParOf" srcId="{83D1E01B-4DA2-4B6F-BEC3-29CA61A5DD38}" destId="{E25FECC3-CDA5-469B-B28B-CA519053CF27}" srcOrd="0" destOrd="0" presId="urn:microsoft.com/office/officeart/2008/layout/LinedList"/>
    <dgm:cxn modelId="{0416ED0E-B3EE-4128-AC68-79E2DB0A086E}" type="presParOf" srcId="{83D1E01B-4DA2-4B6F-BEC3-29CA61A5DD38}" destId="{0A47A1A1-5BD7-4C03-9063-F1FF5E97E65D}" srcOrd="1" destOrd="0" presId="urn:microsoft.com/office/officeart/2008/layout/LinedList"/>
    <dgm:cxn modelId="{E7462C74-6C51-40D1-8633-8A5F0ACCB8B2}" type="presParOf" srcId="{01DCF7B9-077C-426C-9666-E16A11A1BF30}" destId="{F94D23C9-DD48-4007-8983-4B0454F490E7}" srcOrd="4" destOrd="0" presId="urn:microsoft.com/office/officeart/2008/layout/LinedList"/>
    <dgm:cxn modelId="{B9C1E04A-3312-47D8-A9BC-13D610193FF5}" type="presParOf" srcId="{01DCF7B9-077C-426C-9666-E16A11A1BF30}" destId="{E061C6D7-D61C-4287-8ED8-C45E787B307D}" srcOrd="5" destOrd="0" presId="urn:microsoft.com/office/officeart/2008/layout/LinedList"/>
    <dgm:cxn modelId="{70F82569-D325-4F0C-BF11-F9D9B9561490}" type="presParOf" srcId="{E061C6D7-D61C-4287-8ED8-C45E787B307D}" destId="{333EAD73-8457-4257-9145-51176C61953B}" srcOrd="0" destOrd="0" presId="urn:microsoft.com/office/officeart/2008/layout/LinedList"/>
    <dgm:cxn modelId="{84731804-005A-45BE-8A06-1894724B61EF}" type="presParOf" srcId="{E061C6D7-D61C-4287-8ED8-C45E787B307D}" destId="{200BF3A0-B36A-4B71-9685-BDAA73DDD13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5A0F01-9A95-4BB9-BE8B-56C83A6CEC6F}" type="doc">
      <dgm:prSet loTypeId="urn:microsoft.com/office/officeart/2005/8/layout/cycle8" loCatId="cycle" qsTypeId="urn:microsoft.com/office/officeart/2005/8/quickstyle/simple1" qsCatId="simple" csTypeId="urn:microsoft.com/office/officeart/2005/8/colors/accent1_2" csCatId="accent1" phldr="1"/>
      <dgm:spPr/>
    </dgm:pt>
    <dgm:pt modelId="{95AC2590-F542-451E-94B6-4B112CEDE41C}" type="pres">
      <dgm:prSet presAssocID="{295A0F01-9A95-4BB9-BE8B-56C83A6CEC6F}" presName="compositeShape" presStyleCnt="0">
        <dgm:presLayoutVars>
          <dgm:chMax val="7"/>
          <dgm:dir/>
          <dgm:resizeHandles val="exact"/>
        </dgm:presLayoutVars>
      </dgm:prSet>
      <dgm:spPr/>
    </dgm:pt>
  </dgm:ptLst>
  <dgm:cxnLst>
    <dgm:cxn modelId="{6D7B8870-F86F-4679-AF05-FFB0BD2596F0}" type="presOf" srcId="{295A0F01-9A95-4BB9-BE8B-56C83A6CEC6F}" destId="{95AC2590-F542-451E-94B6-4B112CEDE41C}" srcOrd="0"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9FFC7E-58D7-4AF5-A901-FA974A92E1F9}" type="doc">
      <dgm:prSet loTypeId="urn:microsoft.com/office/officeart/2005/8/layout/cycle8" loCatId="cycle" qsTypeId="urn:microsoft.com/office/officeart/2005/8/quickstyle/simple1" qsCatId="simple" csTypeId="urn:microsoft.com/office/officeart/2005/8/colors/accent1_2" csCatId="accent1" phldr="1"/>
      <dgm:spPr/>
    </dgm:pt>
    <dgm:pt modelId="{4537AF65-5396-4FD7-B28E-49768725315B}">
      <dgm:prSet phldrT="[Text]"/>
      <dgm:spPr>
        <a:solidFill>
          <a:schemeClr val="accent1">
            <a:lumMod val="75000"/>
          </a:schemeClr>
        </a:solidFill>
      </dgm:spPr>
      <dgm:t>
        <a:bodyPr/>
        <a:lstStyle/>
        <a:p>
          <a:r>
            <a:rPr lang="en-US" b="1" dirty="0">
              <a:latin typeface="Corbel" panose="020B0503020204020204" pitchFamily="34" charset="0"/>
              <a:cs typeface="Arial" panose="020B0604020202020204" pitchFamily="34" charset="0"/>
            </a:rPr>
            <a:t>Seek</a:t>
          </a:r>
        </a:p>
        <a:p>
          <a:r>
            <a:rPr lang="en-US" b="1" dirty="0">
              <a:latin typeface="Corbel" panose="020B0503020204020204" pitchFamily="34" charset="0"/>
              <a:cs typeface="Arial" panose="020B0604020202020204" pitchFamily="34" charset="0"/>
            </a:rPr>
            <a:t>The Issue </a:t>
          </a:r>
        </a:p>
      </dgm:t>
    </dgm:pt>
    <dgm:pt modelId="{44ECB1CC-B056-4FA7-80BF-6260C9398D22}" type="parTrans" cxnId="{EB680885-C535-4D87-85C2-16A153C2578E}">
      <dgm:prSet/>
      <dgm:spPr/>
      <dgm:t>
        <a:bodyPr/>
        <a:lstStyle/>
        <a:p>
          <a:endParaRPr lang="en-US"/>
        </a:p>
      </dgm:t>
    </dgm:pt>
    <dgm:pt modelId="{48F889ED-8C56-46AF-870B-F830D360CE93}" type="sibTrans" cxnId="{EB680885-C535-4D87-85C2-16A153C2578E}">
      <dgm:prSet/>
      <dgm:spPr/>
      <dgm:t>
        <a:bodyPr/>
        <a:lstStyle/>
        <a:p>
          <a:endParaRPr lang="en-US"/>
        </a:p>
      </dgm:t>
    </dgm:pt>
    <dgm:pt modelId="{BB4BB4EC-9847-4D42-BE71-EB464B98C8D6}">
      <dgm:prSet phldrT="[Text]" custT="1"/>
      <dgm:spPr>
        <a:solidFill>
          <a:srgbClr val="7030A0"/>
        </a:solidFill>
        <a:ln>
          <a:solidFill>
            <a:schemeClr val="tx1"/>
          </a:solidFill>
        </a:ln>
      </dgm:spPr>
      <dgm:t>
        <a:bodyPr/>
        <a:lstStyle/>
        <a:p>
          <a:r>
            <a:rPr lang="en-US" sz="2800" b="1" dirty="0">
              <a:latin typeface="Corbel" panose="020B0503020204020204" pitchFamily="34" charset="0"/>
              <a:cs typeface="Arial" panose="020B0604020202020204" pitchFamily="34" charset="0"/>
            </a:rPr>
            <a:t>Clarify Thinking</a:t>
          </a:r>
        </a:p>
      </dgm:t>
    </dgm:pt>
    <dgm:pt modelId="{991C75F5-884B-4A95-81CF-D8CC79C55905}" type="parTrans" cxnId="{3F1180EF-7D22-4BC6-9A2F-46B50793FF5E}">
      <dgm:prSet/>
      <dgm:spPr/>
      <dgm:t>
        <a:bodyPr/>
        <a:lstStyle/>
        <a:p>
          <a:endParaRPr lang="en-US"/>
        </a:p>
      </dgm:t>
    </dgm:pt>
    <dgm:pt modelId="{1C850252-4022-43D2-9CB8-2B8C8A2BF915}" type="sibTrans" cxnId="{3F1180EF-7D22-4BC6-9A2F-46B50793FF5E}">
      <dgm:prSet/>
      <dgm:spPr/>
      <dgm:t>
        <a:bodyPr/>
        <a:lstStyle/>
        <a:p>
          <a:endParaRPr lang="en-US"/>
        </a:p>
      </dgm:t>
    </dgm:pt>
    <dgm:pt modelId="{788DA0C1-B685-441F-ADA7-D0390D2BBE4D}">
      <dgm:prSet phldrT="[Text]" custT="1"/>
      <dgm:spPr>
        <a:solidFill>
          <a:srgbClr val="D56315"/>
        </a:solidFill>
      </dgm:spPr>
      <dgm:t>
        <a:bodyPr/>
        <a:lstStyle/>
        <a:p>
          <a:r>
            <a:rPr lang="en-US" sz="2400" b="1" dirty="0">
              <a:latin typeface="Corbel" panose="020B0503020204020204" pitchFamily="34" charset="0"/>
              <a:cs typeface="Arial" panose="020B0604020202020204" pitchFamily="34" charset="0"/>
            </a:rPr>
            <a:t>Contribute</a:t>
          </a:r>
        </a:p>
      </dgm:t>
    </dgm:pt>
    <dgm:pt modelId="{DD89CFFB-84D2-403F-94A9-0993CE2D37AB}" type="parTrans" cxnId="{E8F60CA3-7724-4F58-B9B7-BC4811EE3DCC}">
      <dgm:prSet/>
      <dgm:spPr/>
      <dgm:t>
        <a:bodyPr/>
        <a:lstStyle/>
        <a:p>
          <a:endParaRPr lang="en-US"/>
        </a:p>
      </dgm:t>
    </dgm:pt>
    <dgm:pt modelId="{2EB74039-FBE3-4F01-B93B-88F71A777226}" type="sibTrans" cxnId="{E8F60CA3-7724-4F58-B9B7-BC4811EE3DCC}">
      <dgm:prSet/>
      <dgm:spPr/>
      <dgm:t>
        <a:bodyPr/>
        <a:lstStyle/>
        <a:p>
          <a:endParaRPr lang="en-US"/>
        </a:p>
      </dgm:t>
    </dgm:pt>
    <dgm:pt modelId="{59F1A123-7899-412A-90F6-D70FD6683763}">
      <dgm:prSet phldrT="[Text]" custT="1"/>
      <dgm:spPr>
        <a:solidFill>
          <a:srgbClr val="FF0000"/>
        </a:solidFill>
      </dgm:spPr>
      <dgm:t>
        <a:bodyPr/>
        <a:lstStyle/>
        <a:p>
          <a:r>
            <a:rPr lang="en-US" sz="2800" b="1" dirty="0">
              <a:latin typeface="Corbel" panose="020B0503020204020204" pitchFamily="34" charset="0"/>
              <a:cs typeface="Arial" panose="020B0604020202020204" pitchFamily="34" charset="0"/>
            </a:rPr>
            <a:t>Push for Action</a:t>
          </a:r>
        </a:p>
      </dgm:t>
    </dgm:pt>
    <dgm:pt modelId="{7208034E-64C1-4D24-9F7B-D441DA8352C5}" type="parTrans" cxnId="{F58215B9-0F71-4A21-BCB9-A42083B8ACB4}">
      <dgm:prSet/>
      <dgm:spPr/>
      <dgm:t>
        <a:bodyPr/>
        <a:lstStyle/>
        <a:p>
          <a:endParaRPr lang="en-US"/>
        </a:p>
      </dgm:t>
    </dgm:pt>
    <dgm:pt modelId="{CCF14F9A-17EA-4AC1-A784-48943B5585CD}" type="sibTrans" cxnId="{F58215B9-0F71-4A21-BCB9-A42083B8ACB4}">
      <dgm:prSet/>
      <dgm:spPr/>
      <dgm:t>
        <a:bodyPr/>
        <a:lstStyle/>
        <a:p>
          <a:endParaRPr lang="en-US"/>
        </a:p>
      </dgm:t>
    </dgm:pt>
    <dgm:pt modelId="{C7FAFAC8-A2F4-4CA5-B55F-E7D28D1B098A}" type="pres">
      <dgm:prSet presAssocID="{EF9FFC7E-58D7-4AF5-A901-FA974A92E1F9}" presName="compositeShape" presStyleCnt="0">
        <dgm:presLayoutVars>
          <dgm:chMax val="7"/>
          <dgm:dir/>
          <dgm:resizeHandles val="exact"/>
        </dgm:presLayoutVars>
      </dgm:prSet>
      <dgm:spPr/>
    </dgm:pt>
    <dgm:pt modelId="{701B94B2-5BCF-4740-9948-470E351AE37D}" type="pres">
      <dgm:prSet presAssocID="{EF9FFC7E-58D7-4AF5-A901-FA974A92E1F9}" presName="wedge1" presStyleLbl="node1" presStyleIdx="0" presStyleCnt="4" custLinFactNeighborX="2164" custLinFactNeighborY="-1587"/>
      <dgm:spPr/>
    </dgm:pt>
    <dgm:pt modelId="{5685913A-AE50-49C1-A15A-0647A8142FF0}" type="pres">
      <dgm:prSet presAssocID="{EF9FFC7E-58D7-4AF5-A901-FA974A92E1F9}" presName="dummy1a" presStyleCnt="0"/>
      <dgm:spPr/>
    </dgm:pt>
    <dgm:pt modelId="{45C9B1BC-7300-4781-A4C0-8D1536D7DAFD}" type="pres">
      <dgm:prSet presAssocID="{EF9FFC7E-58D7-4AF5-A901-FA974A92E1F9}" presName="dummy1b" presStyleCnt="0"/>
      <dgm:spPr/>
    </dgm:pt>
    <dgm:pt modelId="{2E1B8C8B-2CF8-42FA-9A10-931FF67D3997}" type="pres">
      <dgm:prSet presAssocID="{EF9FFC7E-58D7-4AF5-A901-FA974A92E1F9}" presName="wedge1Tx" presStyleLbl="node1" presStyleIdx="0" presStyleCnt="4">
        <dgm:presLayoutVars>
          <dgm:chMax val="0"/>
          <dgm:chPref val="0"/>
          <dgm:bulletEnabled val="1"/>
        </dgm:presLayoutVars>
      </dgm:prSet>
      <dgm:spPr/>
    </dgm:pt>
    <dgm:pt modelId="{37C16160-A980-4024-919E-9366C7102A9A}" type="pres">
      <dgm:prSet presAssocID="{EF9FFC7E-58D7-4AF5-A901-FA974A92E1F9}" presName="wedge2" presStyleLbl="node1" presStyleIdx="1" presStyleCnt="4" custLinFactNeighborX="6857" custLinFactNeighborY="3045"/>
      <dgm:spPr/>
    </dgm:pt>
    <dgm:pt modelId="{44424CB7-291D-4779-A2AC-3139CBB18730}" type="pres">
      <dgm:prSet presAssocID="{EF9FFC7E-58D7-4AF5-A901-FA974A92E1F9}" presName="dummy2a" presStyleCnt="0"/>
      <dgm:spPr/>
    </dgm:pt>
    <dgm:pt modelId="{4CEF09F0-BF89-42C0-AA1C-BA153758736D}" type="pres">
      <dgm:prSet presAssocID="{EF9FFC7E-58D7-4AF5-A901-FA974A92E1F9}" presName="dummy2b" presStyleCnt="0"/>
      <dgm:spPr/>
    </dgm:pt>
    <dgm:pt modelId="{0564CD60-1E28-473D-A5B1-4FCE1C5E2574}" type="pres">
      <dgm:prSet presAssocID="{EF9FFC7E-58D7-4AF5-A901-FA974A92E1F9}" presName="wedge2Tx" presStyleLbl="node1" presStyleIdx="1" presStyleCnt="4">
        <dgm:presLayoutVars>
          <dgm:chMax val="0"/>
          <dgm:chPref val="0"/>
          <dgm:bulletEnabled val="1"/>
        </dgm:presLayoutVars>
      </dgm:prSet>
      <dgm:spPr/>
    </dgm:pt>
    <dgm:pt modelId="{FCF824C8-C744-4B7A-9C6A-F690DBF8DE69}" type="pres">
      <dgm:prSet presAssocID="{EF9FFC7E-58D7-4AF5-A901-FA974A92E1F9}" presName="wedge3" presStyleLbl="node1" presStyleIdx="2" presStyleCnt="4" custLinFactNeighborX="322" custLinFactNeighborY="-1126"/>
      <dgm:spPr/>
    </dgm:pt>
    <dgm:pt modelId="{4A3446FA-1E89-482A-A3AD-B7E2A1131499}" type="pres">
      <dgm:prSet presAssocID="{EF9FFC7E-58D7-4AF5-A901-FA974A92E1F9}" presName="dummy3a" presStyleCnt="0"/>
      <dgm:spPr/>
    </dgm:pt>
    <dgm:pt modelId="{CBE5ADC1-8A3A-4E74-8458-0133D8EDB95A}" type="pres">
      <dgm:prSet presAssocID="{EF9FFC7E-58D7-4AF5-A901-FA974A92E1F9}" presName="dummy3b" presStyleCnt="0"/>
      <dgm:spPr/>
    </dgm:pt>
    <dgm:pt modelId="{F9D2237C-F022-4328-8911-7DB6A6CFA35C}" type="pres">
      <dgm:prSet presAssocID="{EF9FFC7E-58D7-4AF5-A901-FA974A92E1F9}" presName="wedge3Tx" presStyleLbl="node1" presStyleIdx="2" presStyleCnt="4">
        <dgm:presLayoutVars>
          <dgm:chMax val="0"/>
          <dgm:chPref val="0"/>
          <dgm:bulletEnabled val="1"/>
        </dgm:presLayoutVars>
      </dgm:prSet>
      <dgm:spPr/>
    </dgm:pt>
    <dgm:pt modelId="{A80E5997-1F9A-419D-B46F-5B37178A10D1}" type="pres">
      <dgm:prSet presAssocID="{EF9FFC7E-58D7-4AF5-A901-FA974A92E1F9}" presName="wedge4" presStyleLbl="node1" presStyleIdx="3" presStyleCnt="4" custLinFactNeighborX="322" custLinFactNeighborY="-1006"/>
      <dgm:spPr/>
    </dgm:pt>
    <dgm:pt modelId="{CAA2DADB-0B0B-4FFA-8853-B1195F32A1F1}" type="pres">
      <dgm:prSet presAssocID="{EF9FFC7E-58D7-4AF5-A901-FA974A92E1F9}" presName="dummy4a" presStyleCnt="0"/>
      <dgm:spPr/>
    </dgm:pt>
    <dgm:pt modelId="{D8AAE751-0566-4C70-9735-49E49D571411}" type="pres">
      <dgm:prSet presAssocID="{EF9FFC7E-58D7-4AF5-A901-FA974A92E1F9}" presName="dummy4b" presStyleCnt="0"/>
      <dgm:spPr/>
    </dgm:pt>
    <dgm:pt modelId="{6610F5A4-8836-486D-BA2A-B920D4B13A81}" type="pres">
      <dgm:prSet presAssocID="{EF9FFC7E-58D7-4AF5-A901-FA974A92E1F9}" presName="wedge4Tx" presStyleLbl="node1" presStyleIdx="3" presStyleCnt="4">
        <dgm:presLayoutVars>
          <dgm:chMax val="0"/>
          <dgm:chPref val="0"/>
          <dgm:bulletEnabled val="1"/>
        </dgm:presLayoutVars>
      </dgm:prSet>
      <dgm:spPr/>
    </dgm:pt>
    <dgm:pt modelId="{886E9C14-F5E3-4AE1-B2EC-67A34E9898B0}" type="pres">
      <dgm:prSet presAssocID="{48F889ED-8C56-46AF-870B-F830D360CE93}" presName="arrowWedge1" presStyleLbl="fgSibTrans2D1" presStyleIdx="0" presStyleCnt="4" custLinFactNeighborY="-2439"/>
      <dgm:spPr>
        <a:solidFill>
          <a:srgbClr val="3DC78F"/>
        </a:solidFill>
        <a:ln>
          <a:solidFill>
            <a:schemeClr val="tx1"/>
          </a:solidFill>
        </a:ln>
      </dgm:spPr>
    </dgm:pt>
    <dgm:pt modelId="{438B9F38-897E-4FB2-BE2E-3FAB45E3B731}" type="pres">
      <dgm:prSet presAssocID="{1C850252-4022-43D2-9CB8-2B8C8A2BF915}" presName="arrowWedge2" presStyleLbl="fgSibTrans2D1" presStyleIdx="1" presStyleCnt="4" custLinFactNeighborX="1839" custLinFactNeighborY="364"/>
      <dgm:spPr>
        <a:solidFill>
          <a:srgbClr val="93D7C2"/>
        </a:solidFill>
        <a:ln>
          <a:solidFill>
            <a:schemeClr val="tx1"/>
          </a:solidFill>
        </a:ln>
      </dgm:spPr>
    </dgm:pt>
    <dgm:pt modelId="{DACC18EB-0E94-47A0-A9D8-DE0B071EF4C4}" type="pres">
      <dgm:prSet presAssocID="{2EB74039-FBE3-4F01-B93B-88F71A777226}" presName="arrowWedge3" presStyleLbl="fgSibTrans2D1" presStyleIdx="2" presStyleCnt="4" custLinFactNeighborY="-1291"/>
      <dgm:spPr>
        <a:solidFill>
          <a:srgbClr val="3DC78F"/>
        </a:solidFill>
        <a:ln>
          <a:solidFill>
            <a:schemeClr val="tx1"/>
          </a:solidFill>
        </a:ln>
      </dgm:spPr>
    </dgm:pt>
    <dgm:pt modelId="{A356ECF7-FB39-415D-8562-62A23882E28E}" type="pres">
      <dgm:prSet presAssocID="{CCF14F9A-17EA-4AC1-A784-48943B5585CD}" presName="arrowWedge4" presStyleLbl="fgSibTrans2D1" presStyleIdx="3" presStyleCnt="4" custLinFactNeighborY="-2439"/>
      <dgm:spPr>
        <a:solidFill>
          <a:srgbClr val="93D7C2"/>
        </a:solidFill>
        <a:ln>
          <a:solidFill>
            <a:schemeClr val="tx1"/>
          </a:solidFill>
        </a:ln>
      </dgm:spPr>
    </dgm:pt>
  </dgm:ptLst>
  <dgm:cxnLst>
    <dgm:cxn modelId="{F0CB4944-6DE8-43DB-8771-0F9C6E1B56D9}" type="presOf" srcId="{788DA0C1-B685-441F-ADA7-D0390D2BBE4D}" destId="{F9D2237C-F022-4328-8911-7DB6A6CFA35C}" srcOrd="1" destOrd="0" presId="urn:microsoft.com/office/officeart/2005/8/layout/cycle8"/>
    <dgm:cxn modelId="{71127045-AC08-457A-A6A4-7F3AF163F23F}" type="presOf" srcId="{788DA0C1-B685-441F-ADA7-D0390D2BBE4D}" destId="{FCF824C8-C744-4B7A-9C6A-F690DBF8DE69}" srcOrd="0" destOrd="0" presId="urn:microsoft.com/office/officeart/2005/8/layout/cycle8"/>
    <dgm:cxn modelId="{9763EB6F-90E2-44E9-AE12-5C402E2985A9}" type="presOf" srcId="{59F1A123-7899-412A-90F6-D70FD6683763}" destId="{6610F5A4-8836-486D-BA2A-B920D4B13A81}" srcOrd="1" destOrd="0" presId="urn:microsoft.com/office/officeart/2005/8/layout/cycle8"/>
    <dgm:cxn modelId="{EB680885-C535-4D87-85C2-16A153C2578E}" srcId="{EF9FFC7E-58D7-4AF5-A901-FA974A92E1F9}" destId="{4537AF65-5396-4FD7-B28E-49768725315B}" srcOrd="0" destOrd="0" parTransId="{44ECB1CC-B056-4FA7-80BF-6260C9398D22}" sibTransId="{48F889ED-8C56-46AF-870B-F830D360CE93}"/>
    <dgm:cxn modelId="{6214E194-7BEB-4F79-AF98-F8CAD1BBF999}" type="presOf" srcId="{4537AF65-5396-4FD7-B28E-49768725315B}" destId="{701B94B2-5BCF-4740-9948-470E351AE37D}" srcOrd="0" destOrd="0" presId="urn:microsoft.com/office/officeart/2005/8/layout/cycle8"/>
    <dgm:cxn modelId="{C2359396-EDDC-4E03-BEBC-9081FBDB5234}" type="presOf" srcId="{EF9FFC7E-58D7-4AF5-A901-FA974A92E1F9}" destId="{C7FAFAC8-A2F4-4CA5-B55F-E7D28D1B098A}" srcOrd="0" destOrd="0" presId="urn:microsoft.com/office/officeart/2005/8/layout/cycle8"/>
    <dgm:cxn modelId="{E8F60CA3-7724-4F58-B9B7-BC4811EE3DCC}" srcId="{EF9FFC7E-58D7-4AF5-A901-FA974A92E1F9}" destId="{788DA0C1-B685-441F-ADA7-D0390D2BBE4D}" srcOrd="2" destOrd="0" parTransId="{DD89CFFB-84D2-403F-94A9-0993CE2D37AB}" sibTransId="{2EB74039-FBE3-4F01-B93B-88F71A777226}"/>
    <dgm:cxn modelId="{F58215B9-0F71-4A21-BCB9-A42083B8ACB4}" srcId="{EF9FFC7E-58D7-4AF5-A901-FA974A92E1F9}" destId="{59F1A123-7899-412A-90F6-D70FD6683763}" srcOrd="3" destOrd="0" parTransId="{7208034E-64C1-4D24-9F7B-D441DA8352C5}" sibTransId="{CCF14F9A-17EA-4AC1-A784-48943B5585CD}"/>
    <dgm:cxn modelId="{E309CFD8-7415-4F54-AEB6-60BAC3CF3AC0}" type="presOf" srcId="{BB4BB4EC-9847-4D42-BE71-EB464B98C8D6}" destId="{37C16160-A980-4024-919E-9366C7102A9A}" srcOrd="0" destOrd="0" presId="urn:microsoft.com/office/officeart/2005/8/layout/cycle8"/>
    <dgm:cxn modelId="{3F1180EF-7D22-4BC6-9A2F-46B50793FF5E}" srcId="{EF9FFC7E-58D7-4AF5-A901-FA974A92E1F9}" destId="{BB4BB4EC-9847-4D42-BE71-EB464B98C8D6}" srcOrd="1" destOrd="0" parTransId="{991C75F5-884B-4A95-81CF-D8CC79C55905}" sibTransId="{1C850252-4022-43D2-9CB8-2B8C8A2BF915}"/>
    <dgm:cxn modelId="{BD3B91F7-1E01-49CD-8DA3-A84DF7E6DD3F}" type="presOf" srcId="{59F1A123-7899-412A-90F6-D70FD6683763}" destId="{A80E5997-1F9A-419D-B46F-5B37178A10D1}" srcOrd="0" destOrd="0" presId="urn:microsoft.com/office/officeart/2005/8/layout/cycle8"/>
    <dgm:cxn modelId="{22120AFB-82B5-4ADF-94BF-4671C1AB07FC}" type="presOf" srcId="{BB4BB4EC-9847-4D42-BE71-EB464B98C8D6}" destId="{0564CD60-1E28-473D-A5B1-4FCE1C5E2574}" srcOrd="1" destOrd="0" presId="urn:microsoft.com/office/officeart/2005/8/layout/cycle8"/>
    <dgm:cxn modelId="{B0D4D5FD-8125-4670-B4C5-6556014CC441}" type="presOf" srcId="{4537AF65-5396-4FD7-B28E-49768725315B}" destId="{2E1B8C8B-2CF8-42FA-9A10-931FF67D3997}" srcOrd="1" destOrd="0" presId="urn:microsoft.com/office/officeart/2005/8/layout/cycle8"/>
    <dgm:cxn modelId="{53E78879-EAB7-4145-B740-C52474AAD3DC}" type="presParOf" srcId="{C7FAFAC8-A2F4-4CA5-B55F-E7D28D1B098A}" destId="{701B94B2-5BCF-4740-9948-470E351AE37D}" srcOrd="0" destOrd="0" presId="urn:microsoft.com/office/officeart/2005/8/layout/cycle8"/>
    <dgm:cxn modelId="{902C7A0F-98FA-480C-ABAD-8CB809C1E577}" type="presParOf" srcId="{C7FAFAC8-A2F4-4CA5-B55F-E7D28D1B098A}" destId="{5685913A-AE50-49C1-A15A-0647A8142FF0}" srcOrd="1" destOrd="0" presId="urn:microsoft.com/office/officeart/2005/8/layout/cycle8"/>
    <dgm:cxn modelId="{E0CC2FB8-0C04-468A-8F17-3D3917EB5E9D}" type="presParOf" srcId="{C7FAFAC8-A2F4-4CA5-B55F-E7D28D1B098A}" destId="{45C9B1BC-7300-4781-A4C0-8D1536D7DAFD}" srcOrd="2" destOrd="0" presId="urn:microsoft.com/office/officeart/2005/8/layout/cycle8"/>
    <dgm:cxn modelId="{F3E68E75-611E-4B44-974D-4EE8473BF648}" type="presParOf" srcId="{C7FAFAC8-A2F4-4CA5-B55F-E7D28D1B098A}" destId="{2E1B8C8B-2CF8-42FA-9A10-931FF67D3997}" srcOrd="3" destOrd="0" presId="urn:microsoft.com/office/officeart/2005/8/layout/cycle8"/>
    <dgm:cxn modelId="{19B96EAF-35F8-4A40-9F51-1B7CCCB8DE53}" type="presParOf" srcId="{C7FAFAC8-A2F4-4CA5-B55F-E7D28D1B098A}" destId="{37C16160-A980-4024-919E-9366C7102A9A}" srcOrd="4" destOrd="0" presId="urn:microsoft.com/office/officeart/2005/8/layout/cycle8"/>
    <dgm:cxn modelId="{76B81FAB-83D3-4985-B593-CCB97B1AD6F6}" type="presParOf" srcId="{C7FAFAC8-A2F4-4CA5-B55F-E7D28D1B098A}" destId="{44424CB7-291D-4779-A2AC-3139CBB18730}" srcOrd="5" destOrd="0" presId="urn:microsoft.com/office/officeart/2005/8/layout/cycle8"/>
    <dgm:cxn modelId="{8262AA65-A150-41C1-9983-6B2512032664}" type="presParOf" srcId="{C7FAFAC8-A2F4-4CA5-B55F-E7D28D1B098A}" destId="{4CEF09F0-BF89-42C0-AA1C-BA153758736D}" srcOrd="6" destOrd="0" presId="urn:microsoft.com/office/officeart/2005/8/layout/cycle8"/>
    <dgm:cxn modelId="{4F3899BF-A5BD-42C5-A0D9-106BC84F8BBB}" type="presParOf" srcId="{C7FAFAC8-A2F4-4CA5-B55F-E7D28D1B098A}" destId="{0564CD60-1E28-473D-A5B1-4FCE1C5E2574}" srcOrd="7" destOrd="0" presId="urn:microsoft.com/office/officeart/2005/8/layout/cycle8"/>
    <dgm:cxn modelId="{6558022C-512F-41EA-A443-49DA68ACED70}" type="presParOf" srcId="{C7FAFAC8-A2F4-4CA5-B55F-E7D28D1B098A}" destId="{FCF824C8-C744-4B7A-9C6A-F690DBF8DE69}" srcOrd="8" destOrd="0" presId="urn:microsoft.com/office/officeart/2005/8/layout/cycle8"/>
    <dgm:cxn modelId="{BA3EF2AB-29C5-4BFE-B618-D1B33E3A9FCF}" type="presParOf" srcId="{C7FAFAC8-A2F4-4CA5-B55F-E7D28D1B098A}" destId="{4A3446FA-1E89-482A-A3AD-B7E2A1131499}" srcOrd="9" destOrd="0" presId="urn:microsoft.com/office/officeart/2005/8/layout/cycle8"/>
    <dgm:cxn modelId="{16F220C2-E6CF-4150-9496-ED0525909BCF}" type="presParOf" srcId="{C7FAFAC8-A2F4-4CA5-B55F-E7D28D1B098A}" destId="{CBE5ADC1-8A3A-4E74-8458-0133D8EDB95A}" srcOrd="10" destOrd="0" presId="urn:microsoft.com/office/officeart/2005/8/layout/cycle8"/>
    <dgm:cxn modelId="{4AF346F0-E837-4122-A117-C3FED48436E5}" type="presParOf" srcId="{C7FAFAC8-A2F4-4CA5-B55F-E7D28D1B098A}" destId="{F9D2237C-F022-4328-8911-7DB6A6CFA35C}" srcOrd="11" destOrd="0" presId="urn:microsoft.com/office/officeart/2005/8/layout/cycle8"/>
    <dgm:cxn modelId="{E23E3F04-4C39-4321-ACD9-C1229103A9E6}" type="presParOf" srcId="{C7FAFAC8-A2F4-4CA5-B55F-E7D28D1B098A}" destId="{A80E5997-1F9A-419D-B46F-5B37178A10D1}" srcOrd="12" destOrd="0" presId="urn:microsoft.com/office/officeart/2005/8/layout/cycle8"/>
    <dgm:cxn modelId="{F453BF99-4D50-4127-B27B-3A68CCF15367}" type="presParOf" srcId="{C7FAFAC8-A2F4-4CA5-B55F-E7D28D1B098A}" destId="{CAA2DADB-0B0B-4FFA-8853-B1195F32A1F1}" srcOrd="13" destOrd="0" presId="urn:microsoft.com/office/officeart/2005/8/layout/cycle8"/>
    <dgm:cxn modelId="{4F6B01CF-F200-4619-BA85-30EBC0A29BD2}" type="presParOf" srcId="{C7FAFAC8-A2F4-4CA5-B55F-E7D28D1B098A}" destId="{D8AAE751-0566-4C70-9735-49E49D571411}" srcOrd="14" destOrd="0" presId="urn:microsoft.com/office/officeart/2005/8/layout/cycle8"/>
    <dgm:cxn modelId="{1B88EB7B-B4F4-4E76-B713-3CE5AAEAEEBA}" type="presParOf" srcId="{C7FAFAC8-A2F4-4CA5-B55F-E7D28D1B098A}" destId="{6610F5A4-8836-486D-BA2A-B920D4B13A81}" srcOrd="15" destOrd="0" presId="urn:microsoft.com/office/officeart/2005/8/layout/cycle8"/>
    <dgm:cxn modelId="{05BD771C-F162-46AC-A3A4-50D5A2486163}" type="presParOf" srcId="{C7FAFAC8-A2F4-4CA5-B55F-E7D28D1B098A}" destId="{886E9C14-F5E3-4AE1-B2EC-67A34E9898B0}" srcOrd="16" destOrd="0" presId="urn:microsoft.com/office/officeart/2005/8/layout/cycle8"/>
    <dgm:cxn modelId="{4D39EDCF-6BA7-4103-98B7-400952639D90}" type="presParOf" srcId="{C7FAFAC8-A2F4-4CA5-B55F-E7D28D1B098A}" destId="{438B9F38-897E-4FB2-BE2E-3FAB45E3B731}" srcOrd="17" destOrd="0" presId="urn:microsoft.com/office/officeart/2005/8/layout/cycle8"/>
    <dgm:cxn modelId="{7B500D13-CA53-4B43-8DDD-33F1A0A927A8}" type="presParOf" srcId="{C7FAFAC8-A2F4-4CA5-B55F-E7D28D1B098A}" destId="{DACC18EB-0E94-47A0-A9D8-DE0B071EF4C4}" srcOrd="18" destOrd="0" presId="urn:microsoft.com/office/officeart/2005/8/layout/cycle8"/>
    <dgm:cxn modelId="{16903254-ECE8-4D2B-AB44-A8E1F6F2277C}" type="presParOf" srcId="{C7FAFAC8-A2F4-4CA5-B55F-E7D28D1B098A}" destId="{A356ECF7-FB39-415D-8562-62A23882E28E}" srcOrd="19"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5A0F01-9A95-4BB9-BE8B-56C83A6CEC6F}" type="doc">
      <dgm:prSet loTypeId="urn:microsoft.com/office/officeart/2005/8/layout/cycle8" loCatId="cycle" qsTypeId="urn:microsoft.com/office/officeart/2005/8/quickstyle/simple1" qsCatId="simple" csTypeId="urn:microsoft.com/office/officeart/2005/8/colors/accent1_2" csCatId="accent1" phldr="1"/>
      <dgm:spPr/>
    </dgm:pt>
    <dgm:pt modelId="{95AC2590-F542-451E-94B6-4B112CEDE41C}" type="pres">
      <dgm:prSet presAssocID="{295A0F01-9A95-4BB9-BE8B-56C83A6CEC6F}" presName="compositeShape" presStyleCnt="0">
        <dgm:presLayoutVars>
          <dgm:chMax val="7"/>
          <dgm:dir/>
          <dgm:resizeHandles val="exact"/>
        </dgm:presLayoutVars>
      </dgm:prSet>
      <dgm:spPr/>
    </dgm:pt>
  </dgm:ptLst>
  <dgm:cxnLst>
    <dgm:cxn modelId="{6D7B8870-F86F-4679-AF05-FFB0BD2596F0}" type="presOf" srcId="{295A0F01-9A95-4BB9-BE8B-56C83A6CEC6F}" destId="{95AC2590-F542-451E-94B6-4B112CEDE41C}" srcOrd="0"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F9FFC7E-58D7-4AF5-A901-FA974A92E1F9}" type="doc">
      <dgm:prSet loTypeId="urn:microsoft.com/office/officeart/2005/8/layout/cycle8" loCatId="cycle" qsTypeId="urn:microsoft.com/office/officeart/2005/8/quickstyle/simple1" qsCatId="simple" csTypeId="urn:microsoft.com/office/officeart/2005/8/colors/accent1_2" csCatId="accent1" phldr="1"/>
      <dgm:spPr/>
    </dgm:pt>
    <dgm:pt modelId="{4537AF65-5396-4FD7-B28E-49768725315B}">
      <dgm:prSet phldrT="[Text]"/>
      <dgm:spPr>
        <a:solidFill>
          <a:schemeClr val="accent1">
            <a:lumMod val="75000"/>
          </a:schemeClr>
        </a:solidFill>
      </dgm:spPr>
      <dgm:t>
        <a:bodyPr/>
        <a:lstStyle/>
        <a:p>
          <a:r>
            <a:rPr lang="en-US" b="1" dirty="0">
              <a:latin typeface="Corbel" panose="020B0503020204020204" pitchFamily="34" charset="0"/>
              <a:cs typeface="Arial" panose="020B0604020202020204" pitchFamily="34" charset="0"/>
            </a:rPr>
            <a:t>Seek</a:t>
          </a:r>
        </a:p>
        <a:p>
          <a:r>
            <a:rPr lang="en-US" b="1" dirty="0">
              <a:latin typeface="Corbel" panose="020B0503020204020204" pitchFamily="34" charset="0"/>
              <a:cs typeface="Arial" panose="020B0604020202020204" pitchFamily="34" charset="0"/>
            </a:rPr>
            <a:t>The Issue </a:t>
          </a:r>
        </a:p>
      </dgm:t>
    </dgm:pt>
    <dgm:pt modelId="{44ECB1CC-B056-4FA7-80BF-6260C9398D22}" type="parTrans" cxnId="{EB680885-C535-4D87-85C2-16A153C2578E}">
      <dgm:prSet/>
      <dgm:spPr/>
      <dgm:t>
        <a:bodyPr/>
        <a:lstStyle/>
        <a:p>
          <a:endParaRPr lang="en-US"/>
        </a:p>
      </dgm:t>
    </dgm:pt>
    <dgm:pt modelId="{48F889ED-8C56-46AF-870B-F830D360CE93}" type="sibTrans" cxnId="{EB680885-C535-4D87-85C2-16A153C2578E}">
      <dgm:prSet/>
      <dgm:spPr/>
      <dgm:t>
        <a:bodyPr/>
        <a:lstStyle/>
        <a:p>
          <a:endParaRPr lang="en-US"/>
        </a:p>
      </dgm:t>
    </dgm:pt>
    <dgm:pt modelId="{BB4BB4EC-9847-4D42-BE71-EB464B98C8D6}">
      <dgm:prSet phldrT="[Text]" custT="1"/>
      <dgm:spPr>
        <a:solidFill>
          <a:srgbClr val="7030A0"/>
        </a:solidFill>
      </dgm:spPr>
      <dgm:t>
        <a:bodyPr/>
        <a:lstStyle/>
        <a:p>
          <a:r>
            <a:rPr lang="en-US" sz="2800" b="1" dirty="0">
              <a:latin typeface="Corbel" panose="020B0503020204020204" pitchFamily="34" charset="0"/>
              <a:cs typeface="Arial" panose="020B0604020202020204" pitchFamily="34" charset="0"/>
            </a:rPr>
            <a:t>Clarify Thinking</a:t>
          </a:r>
        </a:p>
      </dgm:t>
    </dgm:pt>
    <dgm:pt modelId="{991C75F5-884B-4A95-81CF-D8CC79C55905}" type="parTrans" cxnId="{3F1180EF-7D22-4BC6-9A2F-46B50793FF5E}">
      <dgm:prSet/>
      <dgm:spPr/>
      <dgm:t>
        <a:bodyPr/>
        <a:lstStyle/>
        <a:p>
          <a:endParaRPr lang="en-US"/>
        </a:p>
      </dgm:t>
    </dgm:pt>
    <dgm:pt modelId="{1C850252-4022-43D2-9CB8-2B8C8A2BF915}" type="sibTrans" cxnId="{3F1180EF-7D22-4BC6-9A2F-46B50793FF5E}">
      <dgm:prSet/>
      <dgm:spPr/>
      <dgm:t>
        <a:bodyPr/>
        <a:lstStyle/>
        <a:p>
          <a:endParaRPr lang="en-US"/>
        </a:p>
      </dgm:t>
    </dgm:pt>
    <dgm:pt modelId="{788DA0C1-B685-441F-ADA7-D0390D2BBE4D}">
      <dgm:prSet phldrT="[Text]" custT="1"/>
      <dgm:spPr>
        <a:solidFill>
          <a:srgbClr val="D56315"/>
        </a:solidFill>
        <a:ln>
          <a:solidFill>
            <a:schemeClr val="tx1"/>
          </a:solidFill>
        </a:ln>
      </dgm:spPr>
      <dgm:t>
        <a:bodyPr/>
        <a:lstStyle/>
        <a:p>
          <a:r>
            <a:rPr lang="en-US" sz="2400" b="1" dirty="0">
              <a:latin typeface="Corbel" panose="020B0503020204020204" pitchFamily="34" charset="0"/>
              <a:cs typeface="Arial" panose="020B0604020202020204" pitchFamily="34" charset="0"/>
            </a:rPr>
            <a:t>Contribute</a:t>
          </a:r>
        </a:p>
      </dgm:t>
    </dgm:pt>
    <dgm:pt modelId="{DD89CFFB-84D2-403F-94A9-0993CE2D37AB}" type="parTrans" cxnId="{E8F60CA3-7724-4F58-B9B7-BC4811EE3DCC}">
      <dgm:prSet/>
      <dgm:spPr/>
      <dgm:t>
        <a:bodyPr/>
        <a:lstStyle/>
        <a:p>
          <a:endParaRPr lang="en-US"/>
        </a:p>
      </dgm:t>
    </dgm:pt>
    <dgm:pt modelId="{2EB74039-FBE3-4F01-B93B-88F71A777226}" type="sibTrans" cxnId="{E8F60CA3-7724-4F58-B9B7-BC4811EE3DCC}">
      <dgm:prSet/>
      <dgm:spPr/>
      <dgm:t>
        <a:bodyPr/>
        <a:lstStyle/>
        <a:p>
          <a:endParaRPr lang="en-US"/>
        </a:p>
      </dgm:t>
    </dgm:pt>
    <dgm:pt modelId="{59F1A123-7899-412A-90F6-D70FD6683763}">
      <dgm:prSet phldrT="[Text]" custT="1"/>
      <dgm:spPr>
        <a:solidFill>
          <a:srgbClr val="FF0000"/>
        </a:solidFill>
      </dgm:spPr>
      <dgm:t>
        <a:bodyPr/>
        <a:lstStyle/>
        <a:p>
          <a:r>
            <a:rPr lang="en-US" sz="2800" b="1" dirty="0">
              <a:latin typeface="Corbel" panose="020B0503020204020204" pitchFamily="34" charset="0"/>
              <a:cs typeface="Arial" panose="020B0604020202020204" pitchFamily="34" charset="0"/>
            </a:rPr>
            <a:t>Push for Action</a:t>
          </a:r>
        </a:p>
      </dgm:t>
    </dgm:pt>
    <dgm:pt modelId="{7208034E-64C1-4D24-9F7B-D441DA8352C5}" type="parTrans" cxnId="{F58215B9-0F71-4A21-BCB9-A42083B8ACB4}">
      <dgm:prSet/>
      <dgm:spPr/>
      <dgm:t>
        <a:bodyPr/>
        <a:lstStyle/>
        <a:p>
          <a:endParaRPr lang="en-US"/>
        </a:p>
      </dgm:t>
    </dgm:pt>
    <dgm:pt modelId="{CCF14F9A-17EA-4AC1-A784-48943B5585CD}" type="sibTrans" cxnId="{F58215B9-0F71-4A21-BCB9-A42083B8ACB4}">
      <dgm:prSet/>
      <dgm:spPr/>
      <dgm:t>
        <a:bodyPr/>
        <a:lstStyle/>
        <a:p>
          <a:endParaRPr lang="en-US"/>
        </a:p>
      </dgm:t>
    </dgm:pt>
    <dgm:pt modelId="{C7FAFAC8-A2F4-4CA5-B55F-E7D28D1B098A}" type="pres">
      <dgm:prSet presAssocID="{EF9FFC7E-58D7-4AF5-A901-FA974A92E1F9}" presName="compositeShape" presStyleCnt="0">
        <dgm:presLayoutVars>
          <dgm:chMax val="7"/>
          <dgm:dir/>
          <dgm:resizeHandles val="exact"/>
        </dgm:presLayoutVars>
      </dgm:prSet>
      <dgm:spPr/>
    </dgm:pt>
    <dgm:pt modelId="{701B94B2-5BCF-4740-9948-470E351AE37D}" type="pres">
      <dgm:prSet presAssocID="{EF9FFC7E-58D7-4AF5-A901-FA974A92E1F9}" presName="wedge1" presStyleLbl="node1" presStyleIdx="0" presStyleCnt="4" custLinFactNeighborX="-2714" custLinFactNeighborY="989"/>
      <dgm:spPr/>
    </dgm:pt>
    <dgm:pt modelId="{5685913A-AE50-49C1-A15A-0647A8142FF0}" type="pres">
      <dgm:prSet presAssocID="{EF9FFC7E-58D7-4AF5-A901-FA974A92E1F9}" presName="dummy1a" presStyleCnt="0"/>
      <dgm:spPr/>
    </dgm:pt>
    <dgm:pt modelId="{45C9B1BC-7300-4781-A4C0-8D1536D7DAFD}" type="pres">
      <dgm:prSet presAssocID="{EF9FFC7E-58D7-4AF5-A901-FA974A92E1F9}" presName="dummy1b" presStyleCnt="0"/>
      <dgm:spPr/>
    </dgm:pt>
    <dgm:pt modelId="{2E1B8C8B-2CF8-42FA-9A10-931FF67D3997}" type="pres">
      <dgm:prSet presAssocID="{EF9FFC7E-58D7-4AF5-A901-FA974A92E1F9}" presName="wedge1Tx" presStyleLbl="node1" presStyleIdx="0" presStyleCnt="4">
        <dgm:presLayoutVars>
          <dgm:chMax val="0"/>
          <dgm:chPref val="0"/>
          <dgm:bulletEnabled val="1"/>
        </dgm:presLayoutVars>
      </dgm:prSet>
      <dgm:spPr/>
    </dgm:pt>
    <dgm:pt modelId="{37C16160-A980-4024-919E-9366C7102A9A}" type="pres">
      <dgm:prSet presAssocID="{EF9FFC7E-58D7-4AF5-A901-FA974A92E1F9}" presName="wedge2" presStyleLbl="node1" presStyleIdx="1" presStyleCnt="4" custLinFactNeighborX="-2772"/>
      <dgm:spPr/>
    </dgm:pt>
    <dgm:pt modelId="{44424CB7-291D-4779-A2AC-3139CBB18730}" type="pres">
      <dgm:prSet presAssocID="{EF9FFC7E-58D7-4AF5-A901-FA974A92E1F9}" presName="dummy2a" presStyleCnt="0"/>
      <dgm:spPr/>
    </dgm:pt>
    <dgm:pt modelId="{4CEF09F0-BF89-42C0-AA1C-BA153758736D}" type="pres">
      <dgm:prSet presAssocID="{EF9FFC7E-58D7-4AF5-A901-FA974A92E1F9}" presName="dummy2b" presStyleCnt="0"/>
      <dgm:spPr/>
    </dgm:pt>
    <dgm:pt modelId="{0564CD60-1E28-473D-A5B1-4FCE1C5E2574}" type="pres">
      <dgm:prSet presAssocID="{EF9FFC7E-58D7-4AF5-A901-FA974A92E1F9}" presName="wedge2Tx" presStyleLbl="node1" presStyleIdx="1" presStyleCnt="4">
        <dgm:presLayoutVars>
          <dgm:chMax val="0"/>
          <dgm:chPref val="0"/>
          <dgm:bulletEnabled val="1"/>
        </dgm:presLayoutVars>
      </dgm:prSet>
      <dgm:spPr/>
    </dgm:pt>
    <dgm:pt modelId="{FCF824C8-C744-4B7A-9C6A-F690DBF8DE69}" type="pres">
      <dgm:prSet presAssocID="{EF9FFC7E-58D7-4AF5-A901-FA974A92E1F9}" presName="wedge3" presStyleLbl="node1" presStyleIdx="2" presStyleCnt="4" custLinFactNeighborX="-7971" custLinFactNeighborY="7733"/>
      <dgm:spPr/>
    </dgm:pt>
    <dgm:pt modelId="{4A3446FA-1E89-482A-A3AD-B7E2A1131499}" type="pres">
      <dgm:prSet presAssocID="{EF9FFC7E-58D7-4AF5-A901-FA974A92E1F9}" presName="dummy3a" presStyleCnt="0"/>
      <dgm:spPr/>
    </dgm:pt>
    <dgm:pt modelId="{CBE5ADC1-8A3A-4E74-8458-0133D8EDB95A}" type="pres">
      <dgm:prSet presAssocID="{EF9FFC7E-58D7-4AF5-A901-FA974A92E1F9}" presName="dummy3b" presStyleCnt="0"/>
      <dgm:spPr/>
    </dgm:pt>
    <dgm:pt modelId="{F9D2237C-F022-4328-8911-7DB6A6CFA35C}" type="pres">
      <dgm:prSet presAssocID="{EF9FFC7E-58D7-4AF5-A901-FA974A92E1F9}" presName="wedge3Tx" presStyleLbl="node1" presStyleIdx="2" presStyleCnt="4">
        <dgm:presLayoutVars>
          <dgm:chMax val="0"/>
          <dgm:chPref val="0"/>
          <dgm:bulletEnabled val="1"/>
        </dgm:presLayoutVars>
      </dgm:prSet>
      <dgm:spPr/>
    </dgm:pt>
    <dgm:pt modelId="{A80E5997-1F9A-419D-B46F-5B37178A10D1}" type="pres">
      <dgm:prSet presAssocID="{EF9FFC7E-58D7-4AF5-A901-FA974A92E1F9}" presName="wedge4" presStyleLbl="node1" presStyleIdx="3" presStyleCnt="4" custLinFactNeighborX="-4004" custLinFactNeighborY="924"/>
      <dgm:spPr/>
    </dgm:pt>
    <dgm:pt modelId="{CAA2DADB-0B0B-4FFA-8853-B1195F32A1F1}" type="pres">
      <dgm:prSet presAssocID="{EF9FFC7E-58D7-4AF5-A901-FA974A92E1F9}" presName="dummy4a" presStyleCnt="0"/>
      <dgm:spPr/>
    </dgm:pt>
    <dgm:pt modelId="{D8AAE751-0566-4C70-9735-49E49D571411}" type="pres">
      <dgm:prSet presAssocID="{EF9FFC7E-58D7-4AF5-A901-FA974A92E1F9}" presName="dummy4b" presStyleCnt="0"/>
      <dgm:spPr/>
    </dgm:pt>
    <dgm:pt modelId="{6610F5A4-8836-486D-BA2A-B920D4B13A81}" type="pres">
      <dgm:prSet presAssocID="{EF9FFC7E-58D7-4AF5-A901-FA974A92E1F9}" presName="wedge4Tx" presStyleLbl="node1" presStyleIdx="3" presStyleCnt="4">
        <dgm:presLayoutVars>
          <dgm:chMax val="0"/>
          <dgm:chPref val="0"/>
          <dgm:bulletEnabled val="1"/>
        </dgm:presLayoutVars>
      </dgm:prSet>
      <dgm:spPr/>
    </dgm:pt>
    <dgm:pt modelId="{886E9C14-F5E3-4AE1-B2EC-67A34E9898B0}" type="pres">
      <dgm:prSet presAssocID="{48F889ED-8C56-46AF-870B-F830D360CE93}" presName="arrowWedge1" presStyleLbl="fgSibTrans2D1" presStyleIdx="0" presStyleCnt="4"/>
      <dgm:spPr>
        <a:solidFill>
          <a:srgbClr val="3DC78F"/>
        </a:solidFill>
        <a:ln>
          <a:solidFill>
            <a:schemeClr val="tx1"/>
          </a:solidFill>
        </a:ln>
      </dgm:spPr>
    </dgm:pt>
    <dgm:pt modelId="{438B9F38-897E-4FB2-BE2E-3FAB45E3B731}" type="pres">
      <dgm:prSet presAssocID="{1C850252-4022-43D2-9CB8-2B8C8A2BF915}" presName="arrowWedge2" presStyleLbl="fgSibTrans2D1" presStyleIdx="1" presStyleCnt="4"/>
      <dgm:spPr>
        <a:solidFill>
          <a:srgbClr val="93D7C2"/>
        </a:solidFill>
        <a:ln>
          <a:solidFill>
            <a:schemeClr val="tx1"/>
          </a:solidFill>
        </a:ln>
      </dgm:spPr>
    </dgm:pt>
    <dgm:pt modelId="{DACC18EB-0E94-47A0-A9D8-DE0B071EF4C4}" type="pres">
      <dgm:prSet presAssocID="{2EB74039-FBE3-4F01-B93B-88F71A777226}" presName="arrowWedge3" presStyleLbl="fgSibTrans2D1" presStyleIdx="2" presStyleCnt="4"/>
      <dgm:spPr>
        <a:solidFill>
          <a:srgbClr val="3DC78F"/>
        </a:solidFill>
        <a:ln>
          <a:solidFill>
            <a:schemeClr val="tx1"/>
          </a:solidFill>
        </a:ln>
      </dgm:spPr>
    </dgm:pt>
    <dgm:pt modelId="{A356ECF7-FB39-415D-8562-62A23882E28E}" type="pres">
      <dgm:prSet presAssocID="{CCF14F9A-17EA-4AC1-A784-48943B5585CD}" presName="arrowWedge4" presStyleLbl="fgSibTrans2D1" presStyleIdx="3" presStyleCnt="4"/>
      <dgm:spPr>
        <a:solidFill>
          <a:srgbClr val="93D7C2"/>
        </a:solidFill>
        <a:ln>
          <a:solidFill>
            <a:schemeClr val="tx1"/>
          </a:solidFill>
        </a:ln>
      </dgm:spPr>
    </dgm:pt>
  </dgm:ptLst>
  <dgm:cxnLst>
    <dgm:cxn modelId="{F0CB4944-6DE8-43DB-8771-0F9C6E1B56D9}" type="presOf" srcId="{788DA0C1-B685-441F-ADA7-D0390D2BBE4D}" destId="{F9D2237C-F022-4328-8911-7DB6A6CFA35C}" srcOrd="1" destOrd="0" presId="urn:microsoft.com/office/officeart/2005/8/layout/cycle8"/>
    <dgm:cxn modelId="{71127045-AC08-457A-A6A4-7F3AF163F23F}" type="presOf" srcId="{788DA0C1-B685-441F-ADA7-D0390D2BBE4D}" destId="{FCF824C8-C744-4B7A-9C6A-F690DBF8DE69}" srcOrd="0" destOrd="0" presId="urn:microsoft.com/office/officeart/2005/8/layout/cycle8"/>
    <dgm:cxn modelId="{9763EB6F-90E2-44E9-AE12-5C402E2985A9}" type="presOf" srcId="{59F1A123-7899-412A-90F6-D70FD6683763}" destId="{6610F5A4-8836-486D-BA2A-B920D4B13A81}" srcOrd="1" destOrd="0" presId="urn:microsoft.com/office/officeart/2005/8/layout/cycle8"/>
    <dgm:cxn modelId="{EB680885-C535-4D87-85C2-16A153C2578E}" srcId="{EF9FFC7E-58D7-4AF5-A901-FA974A92E1F9}" destId="{4537AF65-5396-4FD7-B28E-49768725315B}" srcOrd="0" destOrd="0" parTransId="{44ECB1CC-B056-4FA7-80BF-6260C9398D22}" sibTransId="{48F889ED-8C56-46AF-870B-F830D360CE93}"/>
    <dgm:cxn modelId="{6214E194-7BEB-4F79-AF98-F8CAD1BBF999}" type="presOf" srcId="{4537AF65-5396-4FD7-B28E-49768725315B}" destId="{701B94B2-5BCF-4740-9948-470E351AE37D}" srcOrd="0" destOrd="0" presId="urn:microsoft.com/office/officeart/2005/8/layout/cycle8"/>
    <dgm:cxn modelId="{C2359396-EDDC-4E03-BEBC-9081FBDB5234}" type="presOf" srcId="{EF9FFC7E-58D7-4AF5-A901-FA974A92E1F9}" destId="{C7FAFAC8-A2F4-4CA5-B55F-E7D28D1B098A}" srcOrd="0" destOrd="0" presId="urn:microsoft.com/office/officeart/2005/8/layout/cycle8"/>
    <dgm:cxn modelId="{E8F60CA3-7724-4F58-B9B7-BC4811EE3DCC}" srcId="{EF9FFC7E-58D7-4AF5-A901-FA974A92E1F9}" destId="{788DA0C1-B685-441F-ADA7-D0390D2BBE4D}" srcOrd="2" destOrd="0" parTransId="{DD89CFFB-84D2-403F-94A9-0993CE2D37AB}" sibTransId="{2EB74039-FBE3-4F01-B93B-88F71A777226}"/>
    <dgm:cxn modelId="{F58215B9-0F71-4A21-BCB9-A42083B8ACB4}" srcId="{EF9FFC7E-58D7-4AF5-A901-FA974A92E1F9}" destId="{59F1A123-7899-412A-90F6-D70FD6683763}" srcOrd="3" destOrd="0" parTransId="{7208034E-64C1-4D24-9F7B-D441DA8352C5}" sibTransId="{CCF14F9A-17EA-4AC1-A784-48943B5585CD}"/>
    <dgm:cxn modelId="{E309CFD8-7415-4F54-AEB6-60BAC3CF3AC0}" type="presOf" srcId="{BB4BB4EC-9847-4D42-BE71-EB464B98C8D6}" destId="{37C16160-A980-4024-919E-9366C7102A9A}" srcOrd="0" destOrd="0" presId="urn:microsoft.com/office/officeart/2005/8/layout/cycle8"/>
    <dgm:cxn modelId="{3F1180EF-7D22-4BC6-9A2F-46B50793FF5E}" srcId="{EF9FFC7E-58D7-4AF5-A901-FA974A92E1F9}" destId="{BB4BB4EC-9847-4D42-BE71-EB464B98C8D6}" srcOrd="1" destOrd="0" parTransId="{991C75F5-884B-4A95-81CF-D8CC79C55905}" sibTransId="{1C850252-4022-43D2-9CB8-2B8C8A2BF915}"/>
    <dgm:cxn modelId="{BD3B91F7-1E01-49CD-8DA3-A84DF7E6DD3F}" type="presOf" srcId="{59F1A123-7899-412A-90F6-D70FD6683763}" destId="{A80E5997-1F9A-419D-B46F-5B37178A10D1}" srcOrd="0" destOrd="0" presId="urn:microsoft.com/office/officeart/2005/8/layout/cycle8"/>
    <dgm:cxn modelId="{22120AFB-82B5-4ADF-94BF-4671C1AB07FC}" type="presOf" srcId="{BB4BB4EC-9847-4D42-BE71-EB464B98C8D6}" destId="{0564CD60-1E28-473D-A5B1-4FCE1C5E2574}" srcOrd="1" destOrd="0" presId="urn:microsoft.com/office/officeart/2005/8/layout/cycle8"/>
    <dgm:cxn modelId="{B0D4D5FD-8125-4670-B4C5-6556014CC441}" type="presOf" srcId="{4537AF65-5396-4FD7-B28E-49768725315B}" destId="{2E1B8C8B-2CF8-42FA-9A10-931FF67D3997}" srcOrd="1" destOrd="0" presId="urn:microsoft.com/office/officeart/2005/8/layout/cycle8"/>
    <dgm:cxn modelId="{53E78879-EAB7-4145-B740-C52474AAD3DC}" type="presParOf" srcId="{C7FAFAC8-A2F4-4CA5-B55F-E7D28D1B098A}" destId="{701B94B2-5BCF-4740-9948-470E351AE37D}" srcOrd="0" destOrd="0" presId="urn:microsoft.com/office/officeart/2005/8/layout/cycle8"/>
    <dgm:cxn modelId="{902C7A0F-98FA-480C-ABAD-8CB809C1E577}" type="presParOf" srcId="{C7FAFAC8-A2F4-4CA5-B55F-E7D28D1B098A}" destId="{5685913A-AE50-49C1-A15A-0647A8142FF0}" srcOrd="1" destOrd="0" presId="urn:microsoft.com/office/officeart/2005/8/layout/cycle8"/>
    <dgm:cxn modelId="{E0CC2FB8-0C04-468A-8F17-3D3917EB5E9D}" type="presParOf" srcId="{C7FAFAC8-A2F4-4CA5-B55F-E7D28D1B098A}" destId="{45C9B1BC-7300-4781-A4C0-8D1536D7DAFD}" srcOrd="2" destOrd="0" presId="urn:microsoft.com/office/officeart/2005/8/layout/cycle8"/>
    <dgm:cxn modelId="{F3E68E75-611E-4B44-974D-4EE8473BF648}" type="presParOf" srcId="{C7FAFAC8-A2F4-4CA5-B55F-E7D28D1B098A}" destId="{2E1B8C8B-2CF8-42FA-9A10-931FF67D3997}" srcOrd="3" destOrd="0" presId="urn:microsoft.com/office/officeart/2005/8/layout/cycle8"/>
    <dgm:cxn modelId="{19B96EAF-35F8-4A40-9F51-1B7CCCB8DE53}" type="presParOf" srcId="{C7FAFAC8-A2F4-4CA5-B55F-E7D28D1B098A}" destId="{37C16160-A980-4024-919E-9366C7102A9A}" srcOrd="4" destOrd="0" presId="urn:microsoft.com/office/officeart/2005/8/layout/cycle8"/>
    <dgm:cxn modelId="{76B81FAB-83D3-4985-B593-CCB97B1AD6F6}" type="presParOf" srcId="{C7FAFAC8-A2F4-4CA5-B55F-E7D28D1B098A}" destId="{44424CB7-291D-4779-A2AC-3139CBB18730}" srcOrd="5" destOrd="0" presId="urn:microsoft.com/office/officeart/2005/8/layout/cycle8"/>
    <dgm:cxn modelId="{8262AA65-A150-41C1-9983-6B2512032664}" type="presParOf" srcId="{C7FAFAC8-A2F4-4CA5-B55F-E7D28D1B098A}" destId="{4CEF09F0-BF89-42C0-AA1C-BA153758736D}" srcOrd="6" destOrd="0" presId="urn:microsoft.com/office/officeart/2005/8/layout/cycle8"/>
    <dgm:cxn modelId="{4F3899BF-A5BD-42C5-A0D9-106BC84F8BBB}" type="presParOf" srcId="{C7FAFAC8-A2F4-4CA5-B55F-E7D28D1B098A}" destId="{0564CD60-1E28-473D-A5B1-4FCE1C5E2574}" srcOrd="7" destOrd="0" presId="urn:microsoft.com/office/officeart/2005/8/layout/cycle8"/>
    <dgm:cxn modelId="{6558022C-512F-41EA-A443-49DA68ACED70}" type="presParOf" srcId="{C7FAFAC8-A2F4-4CA5-B55F-E7D28D1B098A}" destId="{FCF824C8-C744-4B7A-9C6A-F690DBF8DE69}" srcOrd="8" destOrd="0" presId="urn:microsoft.com/office/officeart/2005/8/layout/cycle8"/>
    <dgm:cxn modelId="{BA3EF2AB-29C5-4BFE-B618-D1B33E3A9FCF}" type="presParOf" srcId="{C7FAFAC8-A2F4-4CA5-B55F-E7D28D1B098A}" destId="{4A3446FA-1E89-482A-A3AD-B7E2A1131499}" srcOrd="9" destOrd="0" presId="urn:microsoft.com/office/officeart/2005/8/layout/cycle8"/>
    <dgm:cxn modelId="{16F220C2-E6CF-4150-9496-ED0525909BCF}" type="presParOf" srcId="{C7FAFAC8-A2F4-4CA5-B55F-E7D28D1B098A}" destId="{CBE5ADC1-8A3A-4E74-8458-0133D8EDB95A}" srcOrd="10" destOrd="0" presId="urn:microsoft.com/office/officeart/2005/8/layout/cycle8"/>
    <dgm:cxn modelId="{4AF346F0-E837-4122-A117-C3FED48436E5}" type="presParOf" srcId="{C7FAFAC8-A2F4-4CA5-B55F-E7D28D1B098A}" destId="{F9D2237C-F022-4328-8911-7DB6A6CFA35C}" srcOrd="11" destOrd="0" presId="urn:microsoft.com/office/officeart/2005/8/layout/cycle8"/>
    <dgm:cxn modelId="{E23E3F04-4C39-4321-ACD9-C1229103A9E6}" type="presParOf" srcId="{C7FAFAC8-A2F4-4CA5-B55F-E7D28D1B098A}" destId="{A80E5997-1F9A-419D-B46F-5B37178A10D1}" srcOrd="12" destOrd="0" presId="urn:microsoft.com/office/officeart/2005/8/layout/cycle8"/>
    <dgm:cxn modelId="{F453BF99-4D50-4127-B27B-3A68CCF15367}" type="presParOf" srcId="{C7FAFAC8-A2F4-4CA5-B55F-E7D28D1B098A}" destId="{CAA2DADB-0B0B-4FFA-8853-B1195F32A1F1}" srcOrd="13" destOrd="0" presId="urn:microsoft.com/office/officeart/2005/8/layout/cycle8"/>
    <dgm:cxn modelId="{4F6B01CF-F200-4619-BA85-30EBC0A29BD2}" type="presParOf" srcId="{C7FAFAC8-A2F4-4CA5-B55F-E7D28D1B098A}" destId="{D8AAE751-0566-4C70-9735-49E49D571411}" srcOrd="14" destOrd="0" presId="urn:microsoft.com/office/officeart/2005/8/layout/cycle8"/>
    <dgm:cxn modelId="{1B88EB7B-B4F4-4E76-B713-3CE5AAEAEEBA}" type="presParOf" srcId="{C7FAFAC8-A2F4-4CA5-B55F-E7D28D1B098A}" destId="{6610F5A4-8836-486D-BA2A-B920D4B13A81}" srcOrd="15" destOrd="0" presId="urn:microsoft.com/office/officeart/2005/8/layout/cycle8"/>
    <dgm:cxn modelId="{05BD771C-F162-46AC-A3A4-50D5A2486163}" type="presParOf" srcId="{C7FAFAC8-A2F4-4CA5-B55F-E7D28D1B098A}" destId="{886E9C14-F5E3-4AE1-B2EC-67A34E9898B0}" srcOrd="16" destOrd="0" presId="urn:microsoft.com/office/officeart/2005/8/layout/cycle8"/>
    <dgm:cxn modelId="{4D39EDCF-6BA7-4103-98B7-400952639D90}" type="presParOf" srcId="{C7FAFAC8-A2F4-4CA5-B55F-E7D28D1B098A}" destId="{438B9F38-897E-4FB2-BE2E-3FAB45E3B731}" srcOrd="17" destOrd="0" presId="urn:microsoft.com/office/officeart/2005/8/layout/cycle8"/>
    <dgm:cxn modelId="{7B500D13-CA53-4B43-8DDD-33F1A0A927A8}" type="presParOf" srcId="{C7FAFAC8-A2F4-4CA5-B55F-E7D28D1B098A}" destId="{DACC18EB-0E94-47A0-A9D8-DE0B071EF4C4}" srcOrd="18" destOrd="0" presId="urn:microsoft.com/office/officeart/2005/8/layout/cycle8"/>
    <dgm:cxn modelId="{16903254-ECE8-4D2B-AB44-A8E1F6F2277C}" type="presParOf" srcId="{C7FAFAC8-A2F4-4CA5-B55F-E7D28D1B098A}" destId="{A356ECF7-FB39-415D-8562-62A23882E28E}" srcOrd="19"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95A0F01-9A95-4BB9-BE8B-56C83A6CEC6F}" type="doc">
      <dgm:prSet loTypeId="urn:microsoft.com/office/officeart/2005/8/layout/cycle8" loCatId="cycle" qsTypeId="urn:microsoft.com/office/officeart/2005/8/quickstyle/simple1" qsCatId="simple" csTypeId="urn:microsoft.com/office/officeart/2005/8/colors/accent1_2" csCatId="accent1" phldr="1"/>
      <dgm:spPr/>
    </dgm:pt>
    <dgm:pt modelId="{95AC2590-F542-451E-94B6-4B112CEDE41C}" type="pres">
      <dgm:prSet presAssocID="{295A0F01-9A95-4BB9-BE8B-56C83A6CEC6F}" presName="compositeShape" presStyleCnt="0">
        <dgm:presLayoutVars>
          <dgm:chMax val="7"/>
          <dgm:dir/>
          <dgm:resizeHandles val="exact"/>
        </dgm:presLayoutVars>
      </dgm:prSet>
      <dgm:spPr/>
    </dgm:pt>
  </dgm:ptLst>
  <dgm:cxnLst>
    <dgm:cxn modelId="{6D7B8870-F86F-4679-AF05-FFB0BD2596F0}" type="presOf" srcId="{295A0F01-9A95-4BB9-BE8B-56C83A6CEC6F}" destId="{95AC2590-F542-451E-94B6-4B112CEDE41C}" srcOrd="0"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403DE-348E-48B6-A9A9-B40BAAE3BE33}">
      <dsp:nvSpPr>
        <dsp:cNvPr id="0" name=""/>
        <dsp:cNvSpPr/>
      </dsp:nvSpPr>
      <dsp:spPr>
        <a:xfrm>
          <a:off x="0" y="1168948"/>
          <a:ext cx="7766957" cy="1131256"/>
        </a:xfrm>
        <a:prstGeom prst="rightArrow">
          <a:avLst>
            <a:gd name="adj1" fmla="val 50000"/>
            <a:gd name="adj2" fmla="val 5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79587" numCol="1" spcCol="1270" anchor="ctr" anchorCtr="0">
          <a:noAutofit/>
        </a:bodyPr>
        <a:lstStyle/>
        <a:p>
          <a:pPr marL="0" lvl="0" indent="0" algn="l" defTabSz="933450">
            <a:lnSpc>
              <a:spcPct val="90000"/>
            </a:lnSpc>
            <a:spcBef>
              <a:spcPct val="0"/>
            </a:spcBef>
            <a:spcAft>
              <a:spcPct val="35000"/>
            </a:spcAft>
            <a:buNone/>
          </a:pPr>
          <a:r>
            <a:rPr lang="en-US" sz="2100" kern="1200" dirty="0"/>
            <a:t>1</a:t>
          </a:r>
        </a:p>
      </dsp:txBody>
      <dsp:txXfrm>
        <a:off x="0" y="1451762"/>
        <a:ext cx="7484143" cy="565628"/>
      </dsp:txXfrm>
    </dsp:sp>
    <dsp:sp modelId="{6E5C3520-DD85-4BE9-9FC0-AF68E1E8AE51}">
      <dsp:nvSpPr>
        <dsp:cNvPr id="0" name=""/>
        <dsp:cNvSpPr/>
      </dsp:nvSpPr>
      <dsp:spPr>
        <a:xfrm>
          <a:off x="0" y="2044114"/>
          <a:ext cx="3588334" cy="2525025"/>
        </a:xfrm>
        <a:prstGeom prst="rect">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latin typeface="Corbel" panose="020B0503020204020204" pitchFamily="34" charset="0"/>
            </a:rPr>
            <a:t>Practice Profile Definition</a:t>
          </a:r>
        </a:p>
      </dsp:txBody>
      <dsp:txXfrm>
        <a:off x="0" y="2044114"/>
        <a:ext cx="3588334" cy="2525025"/>
      </dsp:txXfrm>
    </dsp:sp>
    <dsp:sp modelId="{87C2D7D2-C603-4860-B635-6F961441840D}">
      <dsp:nvSpPr>
        <dsp:cNvPr id="0" name=""/>
        <dsp:cNvSpPr/>
      </dsp:nvSpPr>
      <dsp:spPr>
        <a:xfrm>
          <a:off x="3588334" y="1545908"/>
          <a:ext cx="4178622" cy="1131256"/>
        </a:xfrm>
        <a:prstGeom prst="rightArrow">
          <a:avLst>
            <a:gd name="adj1" fmla="val 50000"/>
            <a:gd name="adj2" fmla="val 5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79587" numCol="1" spcCol="1270" anchor="ctr" anchorCtr="0">
          <a:noAutofit/>
        </a:bodyPr>
        <a:lstStyle/>
        <a:p>
          <a:pPr marL="0" lvl="0" indent="0" algn="l" defTabSz="933450">
            <a:lnSpc>
              <a:spcPct val="90000"/>
            </a:lnSpc>
            <a:spcBef>
              <a:spcPct val="0"/>
            </a:spcBef>
            <a:spcAft>
              <a:spcPct val="35000"/>
            </a:spcAft>
            <a:buNone/>
          </a:pPr>
          <a:r>
            <a:rPr lang="en-US" sz="2100" kern="1200" dirty="0"/>
            <a:t>2</a:t>
          </a:r>
        </a:p>
      </dsp:txBody>
      <dsp:txXfrm>
        <a:off x="3588334" y="1828722"/>
        <a:ext cx="3895808" cy="565628"/>
      </dsp:txXfrm>
    </dsp:sp>
    <dsp:sp modelId="{FF875968-DFE1-47B8-AA2E-FD4B8F65E527}">
      <dsp:nvSpPr>
        <dsp:cNvPr id="0" name=""/>
        <dsp:cNvSpPr/>
      </dsp:nvSpPr>
      <dsp:spPr>
        <a:xfrm>
          <a:off x="3588334" y="2421074"/>
          <a:ext cx="3588334" cy="2525025"/>
        </a:xfrm>
        <a:prstGeom prst="rect">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a:solidFill>
                <a:prstClr val="black">
                  <a:hueOff val="0"/>
                  <a:satOff val="0"/>
                  <a:lumOff val="0"/>
                  <a:alphaOff val="0"/>
                </a:prstClr>
              </a:solidFill>
              <a:latin typeface="Corbel" panose="020B0503020204020204" pitchFamily="34" charset="0"/>
              <a:ea typeface="+mn-ea"/>
              <a:cs typeface="+mn-cs"/>
            </a:rPr>
            <a:t>Expected Outcomes</a:t>
          </a:r>
          <a:endParaRPr lang="en-US" sz="3600" b="1" kern="1200" dirty="0">
            <a:solidFill>
              <a:prstClr val="black">
                <a:hueOff val="0"/>
                <a:satOff val="0"/>
                <a:lumOff val="0"/>
                <a:alphaOff val="0"/>
              </a:prstClr>
            </a:solidFill>
            <a:latin typeface="Corbel" panose="020B0503020204020204" pitchFamily="34" charset="0"/>
            <a:ea typeface="+mn-ea"/>
            <a:cs typeface="+mn-cs"/>
          </a:endParaRPr>
        </a:p>
      </dsp:txBody>
      <dsp:txXfrm>
        <a:off x="3588334" y="2421074"/>
        <a:ext cx="3588334" cy="252502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1B94B2-5BCF-4740-9948-470E351AE37D}">
      <dsp:nvSpPr>
        <dsp:cNvPr id="0" name=""/>
        <dsp:cNvSpPr/>
      </dsp:nvSpPr>
      <dsp:spPr>
        <a:xfrm>
          <a:off x="1910787" y="255930"/>
          <a:ext cx="4551680" cy="4551680"/>
        </a:xfrm>
        <a:prstGeom prst="pie">
          <a:avLst>
            <a:gd name="adj1" fmla="val 16200000"/>
            <a:gd name="adj2" fmla="val 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b="1" kern="1200" dirty="0">
              <a:latin typeface="Corbel" panose="020B0503020204020204" pitchFamily="34" charset="0"/>
              <a:cs typeface="Arial" panose="020B0604020202020204" pitchFamily="34" charset="0"/>
            </a:rPr>
            <a:t>Seek</a:t>
          </a:r>
        </a:p>
        <a:p>
          <a:pPr marL="0" lvl="0" indent="0" algn="ctr" defTabSz="1377950">
            <a:lnSpc>
              <a:spcPct val="90000"/>
            </a:lnSpc>
            <a:spcBef>
              <a:spcPct val="0"/>
            </a:spcBef>
            <a:spcAft>
              <a:spcPct val="35000"/>
            </a:spcAft>
            <a:buNone/>
          </a:pPr>
          <a:r>
            <a:rPr lang="en-US" sz="3100" b="1" kern="1200" dirty="0">
              <a:latin typeface="Corbel" panose="020B0503020204020204" pitchFamily="34" charset="0"/>
              <a:cs typeface="Arial" panose="020B0604020202020204" pitchFamily="34" charset="0"/>
            </a:rPr>
            <a:t>The Issue</a:t>
          </a:r>
          <a:r>
            <a:rPr lang="en-US" sz="3100" b="1" kern="1200" dirty="0">
              <a:latin typeface="Arial" panose="020B0604020202020204" pitchFamily="34" charset="0"/>
              <a:cs typeface="Arial" panose="020B0604020202020204" pitchFamily="34" charset="0"/>
            </a:rPr>
            <a:t> </a:t>
          </a:r>
        </a:p>
      </dsp:txBody>
      <dsp:txXfrm>
        <a:off x="4326970" y="1199320"/>
        <a:ext cx="1679786" cy="1246293"/>
      </dsp:txXfrm>
    </dsp:sp>
    <dsp:sp modelId="{37C16160-A980-4024-919E-9366C7102A9A}">
      <dsp:nvSpPr>
        <dsp:cNvPr id="0" name=""/>
        <dsp:cNvSpPr/>
      </dsp:nvSpPr>
      <dsp:spPr>
        <a:xfrm>
          <a:off x="1846563" y="491896"/>
          <a:ext cx="4551680" cy="4551680"/>
        </a:xfrm>
        <a:prstGeom prst="pie">
          <a:avLst>
            <a:gd name="adj1" fmla="val 0"/>
            <a:gd name="adj2" fmla="val 540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orbel" panose="020B0503020204020204" pitchFamily="34" charset="0"/>
              <a:cs typeface="Arial" panose="020B0604020202020204" pitchFamily="34" charset="0"/>
            </a:rPr>
            <a:t>Clarify Thinking</a:t>
          </a:r>
        </a:p>
      </dsp:txBody>
      <dsp:txXfrm>
        <a:off x="4262746" y="2853893"/>
        <a:ext cx="1679786" cy="1246293"/>
      </dsp:txXfrm>
    </dsp:sp>
    <dsp:sp modelId="{FCF824C8-C744-4B7A-9C6A-F690DBF8DE69}">
      <dsp:nvSpPr>
        <dsp:cNvPr id="0" name=""/>
        <dsp:cNvSpPr/>
      </dsp:nvSpPr>
      <dsp:spPr>
        <a:xfrm>
          <a:off x="1693756" y="491896"/>
          <a:ext cx="4551680" cy="4551680"/>
        </a:xfrm>
        <a:prstGeom prst="pie">
          <a:avLst>
            <a:gd name="adj1" fmla="val 5400000"/>
            <a:gd name="adj2" fmla="val 10800000"/>
          </a:avLst>
        </a:prstGeom>
        <a:solidFill>
          <a:srgbClr val="D5631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orbel" panose="020B0503020204020204" pitchFamily="34" charset="0"/>
              <a:cs typeface="Arial" panose="020B0604020202020204" pitchFamily="34" charset="0"/>
            </a:rPr>
            <a:t>Contribute</a:t>
          </a:r>
        </a:p>
      </dsp:txBody>
      <dsp:txXfrm>
        <a:off x="2149466" y="2853893"/>
        <a:ext cx="1679786" cy="1246293"/>
      </dsp:txXfrm>
    </dsp:sp>
    <dsp:sp modelId="{A80E5997-1F9A-419D-B46F-5B37178A10D1}">
      <dsp:nvSpPr>
        <dsp:cNvPr id="0" name=""/>
        <dsp:cNvSpPr/>
      </dsp:nvSpPr>
      <dsp:spPr>
        <a:xfrm>
          <a:off x="1448830" y="106772"/>
          <a:ext cx="4551680" cy="4551680"/>
        </a:xfrm>
        <a:prstGeom prst="pie">
          <a:avLst>
            <a:gd name="adj1" fmla="val 10800000"/>
            <a:gd name="adj2" fmla="val 1620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orbel" panose="020B0503020204020204" pitchFamily="34" charset="0"/>
              <a:cs typeface="Arial" panose="020B0604020202020204" pitchFamily="34" charset="0"/>
            </a:rPr>
            <a:t>Push for Action</a:t>
          </a:r>
        </a:p>
      </dsp:txBody>
      <dsp:txXfrm>
        <a:off x="1904540" y="1050162"/>
        <a:ext cx="1679786" cy="1246293"/>
      </dsp:txXfrm>
    </dsp:sp>
    <dsp:sp modelId="{886E9C14-F5E3-4AE1-B2EC-67A34E9898B0}">
      <dsp:nvSpPr>
        <dsp:cNvPr id="0" name=""/>
        <dsp:cNvSpPr/>
      </dsp:nvSpPr>
      <dsp:spPr>
        <a:xfrm>
          <a:off x="1629016" y="-25839"/>
          <a:ext cx="5115221" cy="5115221"/>
        </a:xfrm>
        <a:prstGeom prst="circularArrow">
          <a:avLst>
            <a:gd name="adj1" fmla="val 5085"/>
            <a:gd name="adj2" fmla="val 327528"/>
            <a:gd name="adj3" fmla="val 21272472"/>
            <a:gd name="adj4" fmla="val 16200000"/>
            <a:gd name="adj5" fmla="val 5932"/>
          </a:avLst>
        </a:prstGeom>
        <a:solidFill>
          <a:srgbClr val="3DC78F"/>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438B9F38-897E-4FB2-BE2E-3FAB45E3B731}">
      <dsp:nvSpPr>
        <dsp:cNvPr id="0" name=""/>
        <dsp:cNvSpPr/>
      </dsp:nvSpPr>
      <dsp:spPr>
        <a:xfrm>
          <a:off x="1564792" y="210125"/>
          <a:ext cx="5115221" cy="5115221"/>
        </a:xfrm>
        <a:prstGeom prst="circularArrow">
          <a:avLst>
            <a:gd name="adj1" fmla="val 5085"/>
            <a:gd name="adj2" fmla="val 327528"/>
            <a:gd name="adj3" fmla="val 5072472"/>
            <a:gd name="adj4" fmla="val 0"/>
            <a:gd name="adj5" fmla="val 5932"/>
          </a:avLst>
        </a:prstGeom>
        <a:solidFill>
          <a:srgbClr val="93D7C2"/>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DACC18EB-0E94-47A0-A9D8-DE0B071EF4C4}">
      <dsp:nvSpPr>
        <dsp:cNvPr id="0" name=""/>
        <dsp:cNvSpPr/>
      </dsp:nvSpPr>
      <dsp:spPr>
        <a:xfrm>
          <a:off x="1411985" y="210125"/>
          <a:ext cx="5115221" cy="5115221"/>
        </a:xfrm>
        <a:prstGeom prst="circularArrow">
          <a:avLst>
            <a:gd name="adj1" fmla="val 5085"/>
            <a:gd name="adj2" fmla="val 327528"/>
            <a:gd name="adj3" fmla="val 10472472"/>
            <a:gd name="adj4" fmla="val 5400000"/>
            <a:gd name="adj5" fmla="val 5932"/>
          </a:avLst>
        </a:prstGeom>
        <a:solidFill>
          <a:srgbClr val="3DC78F"/>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A356ECF7-FB39-415D-8562-62A23882E28E}">
      <dsp:nvSpPr>
        <dsp:cNvPr id="0" name=""/>
        <dsp:cNvSpPr/>
      </dsp:nvSpPr>
      <dsp:spPr>
        <a:xfrm>
          <a:off x="1167060" y="-174998"/>
          <a:ext cx="5115221" cy="5115221"/>
        </a:xfrm>
        <a:prstGeom prst="circularArrow">
          <a:avLst>
            <a:gd name="adj1" fmla="val 5085"/>
            <a:gd name="adj2" fmla="val 327528"/>
            <a:gd name="adj3" fmla="val 15872472"/>
            <a:gd name="adj4" fmla="val 10800000"/>
            <a:gd name="adj5" fmla="val 5932"/>
          </a:avLst>
        </a:prstGeom>
        <a:solidFill>
          <a:srgbClr val="93D7C2"/>
        </a:solidFill>
        <a:ln>
          <a:solidFill>
            <a:schemeClr val="tx1"/>
          </a:solid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BCA19-7C7D-4B7B-BA98-E85DCD24898F}">
      <dsp:nvSpPr>
        <dsp:cNvPr id="0" name=""/>
        <dsp:cNvSpPr/>
      </dsp:nvSpPr>
      <dsp:spPr>
        <a:xfrm>
          <a:off x="0" y="2029"/>
          <a:ext cx="101473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55A754-DACB-44C7-A2C6-43F2AF63AFF5}">
      <dsp:nvSpPr>
        <dsp:cNvPr id="0" name=""/>
        <dsp:cNvSpPr/>
      </dsp:nvSpPr>
      <dsp:spPr>
        <a:xfrm>
          <a:off x="0" y="2029"/>
          <a:ext cx="10147300" cy="1384005"/>
        </a:xfrm>
        <a:prstGeom prst="rect">
          <a:avLst/>
        </a:prstGeom>
        <a:noFill/>
        <a:ln>
          <a:solidFill>
            <a:schemeClr val="accent1"/>
          </a:solid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Corbel" panose="020B0503020204020204" pitchFamily="34" charset="0"/>
            </a:rPr>
            <a:t>Involves individuals, families, and community partners through a formal process in making recommendations about the Center’s programs/services. Actively involving families and individual family members can promote more tailored and customized delivery of the program (Kirby &amp; Sanders, 2012, 2014; Metzler, Sanders, </a:t>
          </a:r>
          <a:r>
            <a:rPr lang="en-US" sz="1800" kern="1200" dirty="0" err="1">
              <a:latin typeface="Corbel" panose="020B0503020204020204" pitchFamily="34" charset="0"/>
            </a:rPr>
            <a:t>Rusby</a:t>
          </a:r>
          <a:r>
            <a:rPr lang="en-US" sz="1800" kern="1200" dirty="0">
              <a:latin typeface="Corbel" panose="020B0503020204020204" pitchFamily="34" charset="0"/>
            </a:rPr>
            <a:t>, &amp; Crowley, 2012). The goal is to enhance the fit of the programming within the context (Sanders &amp; Kirby, 2014).</a:t>
          </a:r>
        </a:p>
      </dsp:txBody>
      <dsp:txXfrm>
        <a:off x="0" y="2029"/>
        <a:ext cx="10147300" cy="1384005"/>
      </dsp:txXfrm>
    </dsp:sp>
    <dsp:sp modelId="{A6521126-DF52-4003-95F0-28A2ED374B0A}">
      <dsp:nvSpPr>
        <dsp:cNvPr id="0" name=""/>
        <dsp:cNvSpPr/>
      </dsp:nvSpPr>
      <dsp:spPr>
        <a:xfrm>
          <a:off x="0" y="1386034"/>
          <a:ext cx="10147300"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5FECC3-CDA5-469B-B28B-CA519053CF27}">
      <dsp:nvSpPr>
        <dsp:cNvPr id="0" name=""/>
        <dsp:cNvSpPr/>
      </dsp:nvSpPr>
      <dsp:spPr>
        <a:xfrm>
          <a:off x="0" y="1386034"/>
          <a:ext cx="10147300" cy="1384005"/>
        </a:xfrm>
        <a:prstGeom prst="rect">
          <a:avLst/>
        </a:prstGeom>
        <a:noFill/>
        <a:ln>
          <a:solidFill>
            <a:srgbClr val="00B050"/>
          </a:solid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Corbel" panose="020B0503020204020204" pitchFamily="34" charset="0"/>
            </a:rPr>
            <a:t>Families, individual family members, and community partners lead efforts within the Center (i.e. co-leader of an advisory board, co-leader in community outreach efforts, leader of a program within the Center). Families and individual family members within a community are not just recipients of outcomes; they are also makers of outcomes achieved. Therefore, it is critical to “recognize and respect there are assets that community families and individual family members bring to an initiative” (Barnes &amp; Schmitz, 2016).</a:t>
          </a:r>
        </a:p>
      </dsp:txBody>
      <dsp:txXfrm>
        <a:off x="0" y="1386034"/>
        <a:ext cx="10147300" cy="1384005"/>
      </dsp:txXfrm>
    </dsp:sp>
    <dsp:sp modelId="{F94D23C9-DD48-4007-8983-4B0454F490E7}">
      <dsp:nvSpPr>
        <dsp:cNvPr id="0" name=""/>
        <dsp:cNvSpPr/>
      </dsp:nvSpPr>
      <dsp:spPr>
        <a:xfrm>
          <a:off x="0" y="2770040"/>
          <a:ext cx="1014730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3EAD73-8457-4257-9145-51176C61953B}">
      <dsp:nvSpPr>
        <dsp:cNvPr id="0" name=""/>
        <dsp:cNvSpPr/>
      </dsp:nvSpPr>
      <dsp:spPr>
        <a:xfrm>
          <a:off x="0" y="2770040"/>
          <a:ext cx="10147300" cy="1384005"/>
        </a:xfrm>
        <a:prstGeom prst="rect">
          <a:avLst/>
        </a:prstGeom>
        <a:noFill/>
        <a:ln>
          <a:solidFill>
            <a:srgbClr val="FFC000"/>
          </a:solid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Corbel" panose="020B0503020204020204" pitchFamily="34" charset="0"/>
            </a:rPr>
            <a:t>Proactively builds the leadership skills of FSC families and individual family members to ensure meaningful participation in leadership activities and recommendations for the Center’s programs/services. As families and individual family members “become engaged in service planning process, they can empower themselves to assume ownership of the process and make personal investments in their community” (</a:t>
          </a:r>
          <a:r>
            <a:rPr lang="en-US" sz="1800" kern="1200" dirty="0" err="1">
              <a:latin typeface="Corbel" panose="020B0503020204020204" pitchFamily="34" charset="0"/>
            </a:rPr>
            <a:t>Daro</a:t>
          </a:r>
          <a:r>
            <a:rPr lang="en-US" sz="1800" kern="1200" dirty="0">
              <a:latin typeface="Corbel" panose="020B0503020204020204" pitchFamily="34" charset="0"/>
            </a:rPr>
            <a:t> &amp; Dodge, 2009).</a:t>
          </a:r>
        </a:p>
      </dsp:txBody>
      <dsp:txXfrm>
        <a:off x="0" y="2770040"/>
        <a:ext cx="10147300" cy="13840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403DE-348E-48B6-A9A9-B40BAAE3BE33}">
      <dsp:nvSpPr>
        <dsp:cNvPr id="0" name=""/>
        <dsp:cNvSpPr/>
      </dsp:nvSpPr>
      <dsp:spPr>
        <a:xfrm>
          <a:off x="0" y="1170748"/>
          <a:ext cx="7766957" cy="1131164"/>
        </a:xfrm>
        <a:prstGeom prst="rightArrow">
          <a:avLst>
            <a:gd name="adj1" fmla="val 50000"/>
            <a:gd name="adj2" fmla="val 5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79572" numCol="1" spcCol="1270" anchor="ctr" anchorCtr="0">
          <a:noAutofit/>
        </a:bodyPr>
        <a:lstStyle/>
        <a:p>
          <a:pPr marL="0" lvl="0" indent="0" algn="l" defTabSz="933450">
            <a:lnSpc>
              <a:spcPct val="90000"/>
            </a:lnSpc>
            <a:spcBef>
              <a:spcPct val="0"/>
            </a:spcBef>
            <a:spcAft>
              <a:spcPct val="35000"/>
            </a:spcAft>
            <a:buNone/>
          </a:pPr>
          <a:r>
            <a:rPr lang="en-US" sz="2100" kern="1200" dirty="0"/>
            <a:t>1</a:t>
          </a:r>
        </a:p>
      </dsp:txBody>
      <dsp:txXfrm>
        <a:off x="0" y="1453539"/>
        <a:ext cx="7484166" cy="565582"/>
      </dsp:txXfrm>
    </dsp:sp>
    <dsp:sp modelId="{6E5C3520-DD85-4BE9-9FC0-AF68E1E8AE51}">
      <dsp:nvSpPr>
        <dsp:cNvPr id="0" name=""/>
        <dsp:cNvSpPr/>
      </dsp:nvSpPr>
      <dsp:spPr>
        <a:xfrm>
          <a:off x="0" y="2043040"/>
          <a:ext cx="2392222" cy="2179040"/>
        </a:xfrm>
        <a:prstGeom prst="rect">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latin typeface="Corbel" panose="020B0503020204020204" pitchFamily="34" charset="0"/>
            </a:rPr>
            <a:t>Practice Profile Definition</a:t>
          </a:r>
        </a:p>
      </dsp:txBody>
      <dsp:txXfrm>
        <a:off x="0" y="2043040"/>
        <a:ext cx="2392222" cy="2179040"/>
      </dsp:txXfrm>
    </dsp:sp>
    <dsp:sp modelId="{87C2D7D2-C603-4860-B635-6F961441840D}">
      <dsp:nvSpPr>
        <dsp:cNvPr id="0" name=""/>
        <dsp:cNvSpPr/>
      </dsp:nvSpPr>
      <dsp:spPr>
        <a:xfrm>
          <a:off x="2392222" y="1547803"/>
          <a:ext cx="5374734" cy="1131164"/>
        </a:xfrm>
        <a:prstGeom prst="rightArrow">
          <a:avLst>
            <a:gd name="adj1" fmla="val 50000"/>
            <a:gd name="adj2" fmla="val 5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79572" numCol="1" spcCol="1270" anchor="ctr" anchorCtr="0">
          <a:noAutofit/>
        </a:bodyPr>
        <a:lstStyle/>
        <a:p>
          <a:pPr marL="0" lvl="0" indent="0" algn="l" defTabSz="933450">
            <a:lnSpc>
              <a:spcPct val="90000"/>
            </a:lnSpc>
            <a:spcBef>
              <a:spcPct val="0"/>
            </a:spcBef>
            <a:spcAft>
              <a:spcPct val="35000"/>
            </a:spcAft>
            <a:buNone/>
          </a:pPr>
          <a:r>
            <a:rPr lang="en-US" sz="2100" kern="1200" dirty="0"/>
            <a:t>2</a:t>
          </a:r>
        </a:p>
      </dsp:txBody>
      <dsp:txXfrm>
        <a:off x="2392222" y="1830594"/>
        <a:ext cx="5091943" cy="565582"/>
      </dsp:txXfrm>
    </dsp:sp>
    <dsp:sp modelId="{FF875968-DFE1-47B8-AA2E-FD4B8F65E527}">
      <dsp:nvSpPr>
        <dsp:cNvPr id="0" name=""/>
        <dsp:cNvSpPr/>
      </dsp:nvSpPr>
      <dsp:spPr>
        <a:xfrm>
          <a:off x="2392222" y="2420095"/>
          <a:ext cx="2392222" cy="2179040"/>
        </a:xfrm>
        <a:prstGeom prst="rect">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a:solidFill>
                <a:prstClr val="black">
                  <a:hueOff val="0"/>
                  <a:satOff val="0"/>
                  <a:lumOff val="0"/>
                  <a:alphaOff val="0"/>
                </a:prstClr>
              </a:solidFill>
              <a:latin typeface="Corbel" panose="020B0503020204020204" pitchFamily="34" charset="0"/>
              <a:ea typeface="+mn-ea"/>
              <a:cs typeface="+mn-cs"/>
            </a:rPr>
            <a:t>Expected Outcomes</a:t>
          </a:r>
          <a:endParaRPr lang="en-US" sz="3600" b="1" kern="1200" dirty="0">
            <a:solidFill>
              <a:prstClr val="black">
                <a:hueOff val="0"/>
                <a:satOff val="0"/>
                <a:lumOff val="0"/>
                <a:alphaOff val="0"/>
              </a:prstClr>
            </a:solidFill>
            <a:latin typeface="Corbel" panose="020B0503020204020204" pitchFamily="34" charset="0"/>
            <a:ea typeface="+mn-ea"/>
            <a:cs typeface="+mn-cs"/>
          </a:endParaRPr>
        </a:p>
      </dsp:txBody>
      <dsp:txXfrm>
        <a:off x="2392222" y="2420095"/>
        <a:ext cx="2392222" cy="2179040"/>
      </dsp:txXfrm>
    </dsp:sp>
    <dsp:sp modelId="{E8FF37C2-A340-413A-BFA3-B03185CF0F3D}">
      <dsp:nvSpPr>
        <dsp:cNvPr id="0" name=""/>
        <dsp:cNvSpPr/>
      </dsp:nvSpPr>
      <dsp:spPr>
        <a:xfrm>
          <a:off x="4784445" y="1924858"/>
          <a:ext cx="2982511" cy="1131164"/>
        </a:xfrm>
        <a:prstGeom prst="rightArrow">
          <a:avLst>
            <a:gd name="adj1" fmla="val 50000"/>
            <a:gd name="adj2" fmla="val 5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79572" numCol="1" spcCol="1270" anchor="ctr" anchorCtr="0">
          <a:noAutofit/>
        </a:bodyPr>
        <a:lstStyle/>
        <a:p>
          <a:pPr marL="0" lvl="0" indent="0" algn="l" defTabSz="933450">
            <a:lnSpc>
              <a:spcPct val="90000"/>
            </a:lnSpc>
            <a:spcBef>
              <a:spcPct val="0"/>
            </a:spcBef>
            <a:spcAft>
              <a:spcPct val="35000"/>
            </a:spcAft>
            <a:buNone/>
          </a:pPr>
          <a:r>
            <a:rPr lang="en-US" sz="2100" kern="1200" dirty="0"/>
            <a:t>3</a:t>
          </a:r>
        </a:p>
      </dsp:txBody>
      <dsp:txXfrm>
        <a:off x="4784445" y="2207649"/>
        <a:ext cx="2699720" cy="565582"/>
      </dsp:txXfrm>
    </dsp:sp>
    <dsp:sp modelId="{C9C491AB-0BF8-4169-ABEB-13EF19AEA35F}">
      <dsp:nvSpPr>
        <dsp:cNvPr id="0" name=""/>
        <dsp:cNvSpPr/>
      </dsp:nvSpPr>
      <dsp:spPr>
        <a:xfrm>
          <a:off x="4784445" y="2797150"/>
          <a:ext cx="2392222" cy="2147149"/>
        </a:xfrm>
        <a:prstGeom prst="rect">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a:solidFill>
                <a:prstClr val="black">
                  <a:hueOff val="0"/>
                  <a:satOff val="0"/>
                  <a:lumOff val="0"/>
                  <a:alphaOff val="0"/>
                </a:prstClr>
              </a:solidFill>
              <a:latin typeface="Corbel" panose="020B0503020204020204" pitchFamily="34" charset="0"/>
              <a:ea typeface="+mn-ea"/>
              <a:cs typeface="+mn-cs"/>
            </a:rPr>
            <a:t>Behavioral Indicators</a:t>
          </a:r>
          <a:endParaRPr lang="en-US" sz="3600" b="1" kern="1200" dirty="0">
            <a:solidFill>
              <a:prstClr val="black">
                <a:hueOff val="0"/>
                <a:satOff val="0"/>
                <a:lumOff val="0"/>
                <a:alphaOff val="0"/>
              </a:prstClr>
            </a:solidFill>
            <a:latin typeface="Corbel" panose="020B0503020204020204" pitchFamily="34" charset="0"/>
            <a:ea typeface="+mn-ea"/>
            <a:cs typeface="+mn-cs"/>
          </a:endParaRPr>
        </a:p>
      </dsp:txBody>
      <dsp:txXfrm>
        <a:off x="4784445" y="2797150"/>
        <a:ext cx="2392222" cy="21471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BCA19-7C7D-4B7B-BA98-E85DCD24898F}">
      <dsp:nvSpPr>
        <dsp:cNvPr id="0" name=""/>
        <dsp:cNvSpPr/>
      </dsp:nvSpPr>
      <dsp:spPr>
        <a:xfrm>
          <a:off x="0" y="1549"/>
          <a:ext cx="101473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55A754-DACB-44C7-A2C6-43F2AF63AFF5}">
      <dsp:nvSpPr>
        <dsp:cNvPr id="0" name=""/>
        <dsp:cNvSpPr/>
      </dsp:nvSpPr>
      <dsp:spPr>
        <a:xfrm>
          <a:off x="0" y="1549"/>
          <a:ext cx="10147300" cy="1718275"/>
        </a:xfrm>
        <a:prstGeom prst="rect">
          <a:avLst/>
        </a:prstGeom>
        <a:noFill/>
        <a:ln>
          <a:solidFill>
            <a:schemeClr val="accent1"/>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dirty="0">
              <a:solidFill>
                <a:schemeClr val="tx1"/>
              </a:solidFill>
              <a:latin typeface="Corbel" panose="020B0503020204020204" pitchFamily="34" charset="0"/>
              <a:ea typeface="Arial" charset="0"/>
              <a:cs typeface="Arial" charset="0"/>
            </a:rPr>
            <a:t>Support and coach families and individual family members on how to access resources or services based on their interests, goals, and needs.  Advocacy practices that empower families and individual family members to access resources can facilitate internal motivation of individual and families (Ryan &amp; Deci, 2000).</a:t>
          </a:r>
          <a:endParaRPr lang="en-US" sz="2400" kern="1200" dirty="0">
            <a:solidFill>
              <a:schemeClr val="tx1"/>
            </a:solidFill>
            <a:latin typeface="Corbel" panose="020B0503020204020204" pitchFamily="34" charset="0"/>
          </a:endParaRPr>
        </a:p>
      </dsp:txBody>
      <dsp:txXfrm>
        <a:off x="0" y="1549"/>
        <a:ext cx="10147300" cy="1718275"/>
      </dsp:txXfrm>
    </dsp:sp>
    <dsp:sp modelId="{A6521126-DF52-4003-95F0-28A2ED374B0A}">
      <dsp:nvSpPr>
        <dsp:cNvPr id="0" name=""/>
        <dsp:cNvSpPr/>
      </dsp:nvSpPr>
      <dsp:spPr>
        <a:xfrm>
          <a:off x="0" y="1719824"/>
          <a:ext cx="10147300"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5FECC3-CDA5-469B-B28B-CA519053CF27}">
      <dsp:nvSpPr>
        <dsp:cNvPr id="0" name=""/>
        <dsp:cNvSpPr/>
      </dsp:nvSpPr>
      <dsp:spPr>
        <a:xfrm>
          <a:off x="0" y="1719824"/>
          <a:ext cx="10147300" cy="1362076"/>
        </a:xfrm>
        <a:prstGeom prst="rect">
          <a:avLst/>
        </a:prstGeom>
        <a:noFill/>
        <a:ln>
          <a:solidFill>
            <a:srgbClr val="00B050"/>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dirty="0">
              <a:solidFill>
                <a:schemeClr val="tx1"/>
              </a:solidFill>
              <a:latin typeface="Corbel" panose="020B0503020204020204" pitchFamily="34" charset="0"/>
              <a:ea typeface="Arial" charset="0"/>
              <a:cs typeface="Arial" charset="0"/>
            </a:rPr>
            <a:t>Connects with external resources on behalf of the member in order to access the needed resources, only when necessary for the family or individual family member (e.g. family member does not have the skills needed, language barriers).</a:t>
          </a:r>
          <a:endParaRPr lang="en-US" sz="2400" kern="1200" dirty="0">
            <a:solidFill>
              <a:schemeClr val="tx1"/>
            </a:solidFill>
            <a:latin typeface="Corbel" panose="020B0503020204020204" pitchFamily="34" charset="0"/>
          </a:endParaRPr>
        </a:p>
      </dsp:txBody>
      <dsp:txXfrm>
        <a:off x="0" y="1719824"/>
        <a:ext cx="10147300" cy="1362076"/>
      </dsp:txXfrm>
    </dsp:sp>
    <dsp:sp modelId="{F94D23C9-DD48-4007-8983-4B0454F490E7}">
      <dsp:nvSpPr>
        <dsp:cNvPr id="0" name=""/>
        <dsp:cNvSpPr/>
      </dsp:nvSpPr>
      <dsp:spPr>
        <a:xfrm>
          <a:off x="0" y="3081901"/>
          <a:ext cx="1014730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3EAD73-8457-4257-9145-51176C61953B}">
      <dsp:nvSpPr>
        <dsp:cNvPr id="0" name=""/>
        <dsp:cNvSpPr/>
      </dsp:nvSpPr>
      <dsp:spPr>
        <a:xfrm>
          <a:off x="0" y="3081901"/>
          <a:ext cx="10147300" cy="1504590"/>
        </a:xfrm>
        <a:prstGeom prst="rect">
          <a:avLst/>
        </a:prstGeom>
        <a:noFill/>
        <a:ln>
          <a:solidFill>
            <a:srgbClr val="FFC000"/>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dirty="0">
              <a:solidFill>
                <a:schemeClr val="tx1"/>
              </a:solidFill>
              <a:latin typeface="Corbel" panose="020B0503020204020204" pitchFamily="34" charset="0"/>
              <a:ea typeface="Arial" charset="0"/>
              <a:cs typeface="Arial" charset="0"/>
            </a:rPr>
            <a:t>Works with community partners to address barriers to accessing services and resources (e.g. transportation).</a:t>
          </a:r>
          <a:endParaRPr lang="en-US" sz="2400" kern="1200" dirty="0">
            <a:solidFill>
              <a:schemeClr val="tx1"/>
            </a:solidFill>
            <a:latin typeface="Corbel" panose="020B0503020204020204" pitchFamily="34" charset="0"/>
          </a:endParaRPr>
        </a:p>
      </dsp:txBody>
      <dsp:txXfrm>
        <a:off x="0" y="3081901"/>
        <a:ext cx="10147300" cy="15045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1B94B2-5BCF-4740-9948-470E351AE37D}">
      <dsp:nvSpPr>
        <dsp:cNvPr id="0" name=""/>
        <dsp:cNvSpPr/>
      </dsp:nvSpPr>
      <dsp:spPr>
        <a:xfrm>
          <a:off x="1299033" y="243043"/>
          <a:ext cx="4171193" cy="4171193"/>
        </a:xfrm>
        <a:prstGeom prst="pie">
          <a:avLst>
            <a:gd name="adj1" fmla="val 16200000"/>
            <a:gd name="adj2" fmla="val 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orbel" panose="020B0503020204020204" pitchFamily="34" charset="0"/>
              <a:cs typeface="Arial" panose="020B0604020202020204" pitchFamily="34" charset="0"/>
            </a:rPr>
            <a:t>Seek</a:t>
          </a:r>
        </a:p>
        <a:p>
          <a:pPr marL="0" lvl="0" indent="0" algn="ctr" defTabSz="1244600">
            <a:lnSpc>
              <a:spcPct val="90000"/>
            </a:lnSpc>
            <a:spcBef>
              <a:spcPct val="0"/>
            </a:spcBef>
            <a:spcAft>
              <a:spcPct val="35000"/>
            </a:spcAft>
            <a:buNone/>
          </a:pPr>
          <a:r>
            <a:rPr lang="en-US" sz="2800" b="1" kern="1200" dirty="0">
              <a:latin typeface="Corbel" panose="020B0503020204020204" pitchFamily="34" charset="0"/>
              <a:cs typeface="Arial" panose="020B0604020202020204" pitchFamily="34" charset="0"/>
            </a:rPr>
            <a:t>The Issue </a:t>
          </a:r>
        </a:p>
      </dsp:txBody>
      <dsp:txXfrm>
        <a:off x="3513241" y="1107572"/>
        <a:ext cx="1539369" cy="1142112"/>
      </dsp:txXfrm>
    </dsp:sp>
    <dsp:sp modelId="{37C16160-A980-4024-919E-9366C7102A9A}">
      <dsp:nvSpPr>
        <dsp:cNvPr id="0" name=""/>
        <dsp:cNvSpPr/>
      </dsp:nvSpPr>
      <dsp:spPr>
        <a:xfrm>
          <a:off x="1494787" y="576285"/>
          <a:ext cx="4171193" cy="4171193"/>
        </a:xfrm>
        <a:prstGeom prst="pie">
          <a:avLst>
            <a:gd name="adj1" fmla="val 0"/>
            <a:gd name="adj2" fmla="val 5400000"/>
          </a:avLst>
        </a:prstGeom>
        <a:solidFill>
          <a:srgbClr val="7030A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orbel" panose="020B0503020204020204" pitchFamily="34" charset="0"/>
              <a:cs typeface="Arial" panose="020B0604020202020204" pitchFamily="34" charset="0"/>
            </a:rPr>
            <a:t>Clarify Thinking</a:t>
          </a:r>
        </a:p>
      </dsp:txBody>
      <dsp:txXfrm>
        <a:off x="3708996" y="2740837"/>
        <a:ext cx="1539369" cy="1142112"/>
      </dsp:txXfrm>
    </dsp:sp>
    <dsp:sp modelId="{FCF824C8-C744-4B7A-9C6A-F690DBF8DE69}">
      <dsp:nvSpPr>
        <dsp:cNvPr id="0" name=""/>
        <dsp:cNvSpPr/>
      </dsp:nvSpPr>
      <dsp:spPr>
        <a:xfrm>
          <a:off x="1082166" y="402305"/>
          <a:ext cx="4171193" cy="4171193"/>
        </a:xfrm>
        <a:prstGeom prst="pie">
          <a:avLst>
            <a:gd name="adj1" fmla="val 5400000"/>
            <a:gd name="adj2" fmla="val 10800000"/>
          </a:avLst>
        </a:prstGeom>
        <a:solidFill>
          <a:srgbClr val="D5631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orbel" panose="020B0503020204020204" pitchFamily="34" charset="0"/>
              <a:cs typeface="Arial" panose="020B0604020202020204" pitchFamily="34" charset="0"/>
            </a:rPr>
            <a:t>Contribute</a:t>
          </a:r>
        </a:p>
      </dsp:txBody>
      <dsp:txXfrm>
        <a:off x="1499782" y="2566857"/>
        <a:ext cx="1539369" cy="1142112"/>
      </dsp:txXfrm>
    </dsp:sp>
    <dsp:sp modelId="{A80E5997-1F9A-419D-B46F-5B37178A10D1}">
      <dsp:nvSpPr>
        <dsp:cNvPr id="0" name=""/>
        <dsp:cNvSpPr/>
      </dsp:nvSpPr>
      <dsp:spPr>
        <a:xfrm>
          <a:off x="1082166" y="267277"/>
          <a:ext cx="4171193" cy="4171193"/>
        </a:xfrm>
        <a:prstGeom prst="pie">
          <a:avLst>
            <a:gd name="adj1" fmla="val 10800000"/>
            <a:gd name="adj2" fmla="val 1620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orbel" panose="020B0503020204020204" pitchFamily="34" charset="0"/>
              <a:cs typeface="Arial" panose="020B0604020202020204" pitchFamily="34" charset="0"/>
            </a:rPr>
            <a:t>Push for Action</a:t>
          </a:r>
        </a:p>
      </dsp:txBody>
      <dsp:txXfrm>
        <a:off x="1499782" y="1131807"/>
        <a:ext cx="1539369" cy="1142112"/>
      </dsp:txXfrm>
    </dsp:sp>
    <dsp:sp modelId="{886E9C14-F5E3-4AE1-B2EC-67A34E9898B0}">
      <dsp:nvSpPr>
        <dsp:cNvPr id="0" name=""/>
        <dsp:cNvSpPr/>
      </dsp:nvSpPr>
      <dsp:spPr>
        <a:xfrm>
          <a:off x="1040816" y="-129504"/>
          <a:ext cx="4687627" cy="4687627"/>
        </a:xfrm>
        <a:prstGeom prst="circularArrow">
          <a:avLst>
            <a:gd name="adj1" fmla="val 5085"/>
            <a:gd name="adj2" fmla="val 327528"/>
            <a:gd name="adj3" fmla="val 21272472"/>
            <a:gd name="adj4" fmla="val 16200000"/>
            <a:gd name="adj5" fmla="val 5932"/>
          </a:avLst>
        </a:prstGeom>
        <a:solidFill>
          <a:srgbClr val="3DC78F"/>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438B9F38-897E-4FB2-BE2E-3FAB45E3B731}">
      <dsp:nvSpPr>
        <dsp:cNvPr id="0" name=""/>
        <dsp:cNvSpPr/>
      </dsp:nvSpPr>
      <dsp:spPr>
        <a:xfrm>
          <a:off x="1322775" y="335132"/>
          <a:ext cx="4687627" cy="4687627"/>
        </a:xfrm>
        <a:prstGeom prst="circularArrow">
          <a:avLst>
            <a:gd name="adj1" fmla="val 5085"/>
            <a:gd name="adj2" fmla="val 327528"/>
            <a:gd name="adj3" fmla="val 5072472"/>
            <a:gd name="adj4" fmla="val 0"/>
            <a:gd name="adj5" fmla="val 5932"/>
          </a:avLst>
        </a:prstGeom>
        <a:solidFill>
          <a:srgbClr val="93D7C2"/>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DACC18EB-0E94-47A0-A9D8-DE0B071EF4C4}">
      <dsp:nvSpPr>
        <dsp:cNvPr id="0" name=""/>
        <dsp:cNvSpPr/>
      </dsp:nvSpPr>
      <dsp:spPr>
        <a:xfrm>
          <a:off x="823950" y="83571"/>
          <a:ext cx="4687627" cy="4687627"/>
        </a:xfrm>
        <a:prstGeom prst="circularArrow">
          <a:avLst>
            <a:gd name="adj1" fmla="val 5085"/>
            <a:gd name="adj2" fmla="val 327528"/>
            <a:gd name="adj3" fmla="val 10472472"/>
            <a:gd name="adj4" fmla="val 5400000"/>
            <a:gd name="adj5" fmla="val 5932"/>
          </a:avLst>
        </a:prstGeom>
        <a:solidFill>
          <a:srgbClr val="3DC78F"/>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A356ECF7-FB39-415D-8562-62A23882E28E}">
      <dsp:nvSpPr>
        <dsp:cNvPr id="0" name=""/>
        <dsp:cNvSpPr/>
      </dsp:nvSpPr>
      <dsp:spPr>
        <a:xfrm>
          <a:off x="823950" y="-105270"/>
          <a:ext cx="4687627" cy="4687627"/>
        </a:xfrm>
        <a:prstGeom prst="circularArrow">
          <a:avLst>
            <a:gd name="adj1" fmla="val 5085"/>
            <a:gd name="adj2" fmla="val 327528"/>
            <a:gd name="adj3" fmla="val 15872472"/>
            <a:gd name="adj4" fmla="val 10800000"/>
            <a:gd name="adj5" fmla="val 5932"/>
          </a:avLst>
        </a:prstGeom>
        <a:solidFill>
          <a:srgbClr val="93D7C2"/>
        </a:solidFill>
        <a:ln>
          <a:solidFill>
            <a:schemeClr val="tx1"/>
          </a:solid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1B94B2-5BCF-4740-9948-470E351AE37D}">
      <dsp:nvSpPr>
        <dsp:cNvPr id="0" name=""/>
        <dsp:cNvSpPr/>
      </dsp:nvSpPr>
      <dsp:spPr>
        <a:xfrm>
          <a:off x="1630778" y="367960"/>
          <a:ext cx="4368921" cy="4368921"/>
        </a:xfrm>
        <a:prstGeom prst="pie">
          <a:avLst>
            <a:gd name="adj1" fmla="val 16200000"/>
            <a:gd name="adj2" fmla="val 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dirty="0">
              <a:latin typeface="Corbel" panose="020B0503020204020204" pitchFamily="34" charset="0"/>
              <a:cs typeface="Arial" panose="020B0604020202020204" pitchFamily="34" charset="0"/>
            </a:rPr>
            <a:t>Seek</a:t>
          </a:r>
        </a:p>
        <a:p>
          <a:pPr marL="0" lvl="0" indent="0" algn="ctr" defTabSz="1333500">
            <a:lnSpc>
              <a:spcPct val="90000"/>
            </a:lnSpc>
            <a:spcBef>
              <a:spcPct val="0"/>
            </a:spcBef>
            <a:spcAft>
              <a:spcPct val="35000"/>
            </a:spcAft>
            <a:buNone/>
          </a:pPr>
          <a:r>
            <a:rPr lang="en-US" sz="3000" b="1" kern="1200" dirty="0">
              <a:latin typeface="Corbel" panose="020B0503020204020204" pitchFamily="34" charset="0"/>
              <a:cs typeface="Arial" panose="020B0604020202020204" pitchFamily="34" charset="0"/>
            </a:rPr>
            <a:t>The Issue </a:t>
          </a:r>
        </a:p>
      </dsp:txBody>
      <dsp:txXfrm>
        <a:off x="3949947" y="1273471"/>
        <a:ext cx="1612340" cy="1196252"/>
      </dsp:txXfrm>
    </dsp:sp>
    <dsp:sp modelId="{37C16160-A980-4024-919E-9366C7102A9A}">
      <dsp:nvSpPr>
        <dsp:cNvPr id="0" name=""/>
        <dsp:cNvSpPr/>
      </dsp:nvSpPr>
      <dsp:spPr>
        <a:xfrm>
          <a:off x="1628244" y="471423"/>
          <a:ext cx="4368921" cy="4368921"/>
        </a:xfrm>
        <a:prstGeom prst="pie">
          <a:avLst>
            <a:gd name="adj1" fmla="val 0"/>
            <a:gd name="adj2" fmla="val 540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orbel" panose="020B0503020204020204" pitchFamily="34" charset="0"/>
              <a:cs typeface="Arial" panose="020B0604020202020204" pitchFamily="34" charset="0"/>
            </a:rPr>
            <a:t>Clarify Thinking</a:t>
          </a:r>
        </a:p>
      </dsp:txBody>
      <dsp:txXfrm>
        <a:off x="3947413" y="2738581"/>
        <a:ext cx="1612340" cy="1196252"/>
      </dsp:txXfrm>
    </dsp:sp>
    <dsp:sp modelId="{FCF824C8-C744-4B7A-9C6A-F690DBF8DE69}">
      <dsp:nvSpPr>
        <dsp:cNvPr id="0" name=""/>
        <dsp:cNvSpPr/>
      </dsp:nvSpPr>
      <dsp:spPr>
        <a:xfrm>
          <a:off x="1254433" y="809271"/>
          <a:ext cx="4368921" cy="4368921"/>
        </a:xfrm>
        <a:prstGeom prst="pie">
          <a:avLst>
            <a:gd name="adj1" fmla="val 5400000"/>
            <a:gd name="adj2" fmla="val 10800000"/>
          </a:avLst>
        </a:prstGeom>
        <a:solidFill>
          <a:srgbClr val="D56315"/>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orbel" panose="020B0503020204020204" pitchFamily="34" charset="0"/>
              <a:cs typeface="Arial" panose="020B0604020202020204" pitchFamily="34" charset="0"/>
            </a:rPr>
            <a:t>Contribute</a:t>
          </a:r>
        </a:p>
      </dsp:txBody>
      <dsp:txXfrm>
        <a:off x="1691845" y="3076430"/>
        <a:ext cx="1612340" cy="1196252"/>
      </dsp:txXfrm>
    </dsp:sp>
    <dsp:sp modelId="{A80E5997-1F9A-419D-B46F-5B37178A10D1}">
      <dsp:nvSpPr>
        <dsp:cNvPr id="0" name=""/>
        <dsp:cNvSpPr/>
      </dsp:nvSpPr>
      <dsp:spPr>
        <a:xfrm>
          <a:off x="1427748" y="365121"/>
          <a:ext cx="4368921" cy="4368921"/>
        </a:xfrm>
        <a:prstGeom prst="pie">
          <a:avLst>
            <a:gd name="adj1" fmla="val 10800000"/>
            <a:gd name="adj2" fmla="val 1620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orbel" panose="020B0503020204020204" pitchFamily="34" charset="0"/>
              <a:cs typeface="Arial" panose="020B0604020202020204" pitchFamily="34" charset="0"/>
            </a:rPr>
            <a:t>Push for Action</a:t>
          </a:r>
        </a:p>
      </dsp:txBody>
      <dsp:txXfrm>
        <a:off x="1865160" y="1270632"/>
        <a:ext cx="1612340" cy="1196252"/>
      </dsp:txXfrm>
    </dsp:sp>
    <dsp:sp modelId="{886E9C14-F5E3-4AE1-B2EC-67A34E9898B0}">
      <dsp:nvSpPr>
        <dsp:cNvPr id="0" name=""/>
        <dsp:cNvSpPr/>
      </dsp:nvSpPr>
      <dsp:spPr>
        <a:xfrm>
          <a:off x="1360321" y="97503"/>
          <a:ext cx="4909835" cy="4909835"/>
        </a:xfrm>
        <a:prstGeom prst="circularArrow">
          <a:avLst>
            <a:gd name="adj1" fmla="val 5085"/>
            <a:gd name="adj2" fmla="val 327528"/>
            <a:gd name="adj3" fmla="val 21272472"/>
            <a:gd name="adj4" fmla="val 16200000"/>
            <a:gd name="adj5" fmla="val 5932"/>
          </a:avLst>
        </a:prstGeom>
        <a:solidFill>
          <a:srgbClr val="3DC78F"/>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438B9F38-897E-4FB2-BE2E-3FAB45E3B731}">
      <dsp:nvSpPr>
        <dsp:cNvPr id="0" name=""/>
        <dsp:cNvSpPr/>
      </dsp:nvSpPr>
      <dsp:spPr>
        <a:xfrm>
          <a:off x="1357787" y="200966"/>
          <a:ext cx="4909835" cy="4909835"/>
        </a:xfrm>
        <a:prstGeom prst="circularArrow">
          <a:avLst>
            <a:gd name="adj1" fmla="val 5085"/>
            <a:gd name="adj2" fmla="val 327528"/>
            <a:gd name="adj3" fmla="val 5072472"/>
            <a:gd name="adj4" fmla="val 0"/>
            <a:gd name="adj5" fmla="val 5932"/>
          </a:avLst>
        </a:prstGeom>
        <a:solidFill>
          <a:srgbClr val="93D7C2"/>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DACC18EB-0E94-47A0-A9D8-DE0B071EF4C4}">
      <dsp:nvSpPr>
        <dsp:cNvPr id="0" name=""/>
        <dsp:cNvSpPr/>
      </dsp:nvSpPr>
      <dsp:spPr>
        <a:xfrm>
          <a:off x="983976" y="538814"/>
          <a:ext cx="4909835" cy="4909835"/>
        </a:xfrm>
        <a:prstGeom prst="circularArrow">
          <a:avLst>
            <a:gd name="adj1" fmla="val 5085"/>
            <a:gd name="adj2" fmla="val 327528"/>
            <a:gd name="adj3" fmla="val 10472472"/>
            <a:gd name="adj4" fmla="val 5400000"/>
            <a:gd name="adj5" fmla="val 5932"/>
          </a:avLst>
        </a:prstGeom>
        <a:solidFill>
          <a:srgbClr val="3DC78F"/>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A356ECF7-FB39-415D-8562-62A23882E28E}">
      <dsp:nvSpPr>
        <dsp:cNvPr id="0" name=""/>
        <dsp:cNvSpPr/>
      </dsp:nvSpPr>
      <dsp:spPr>
        <a:xfrm>
          <a:off x="1157291" y="94664"/>
          <a:ext cx="4909835" cy="4909835"/>
        </a:xfrm>
        <a:prstGeom prst="circularArrow">
          <a:avLst>
            <a:gd name="adj1" fmla="val 5085"/>
            <a:gd name="adj2" fmla="val 327528"/>
            <a:gd name="adj3" fmla="val 15872472"/>
            <a:gd name="adj4" fmla="val 10800000"/>
            <a:gd name="adj5" fmla="val 5932"/>
          </a:avLst>
        </a:prstGeom>
        <a:solidFill>
          <a:srgbClr val="93D7C2"/>
        </a:solidFill>
        <a:ln>
          <a:solidFill>
            <a:schemeClr val="tx1"/>
          </a:solid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D552E354-057E-4E16-B5AD-40EE25293ACE}" type="datetimeFigureOut">
              <a:rPr lang="en-US" smtClean="0"/>
              <a:t>10/3/2019</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B636035D-2C03-439D-8BB1-B5BC9BA1B763}" type="slidenum">
              <a:rPr lang="en-US" smtClean="0"/>
              <a:t>‹#›</a:t>
            </a:fld>
            <a:endParaRPr lang="en-US"/>
          </a:p>
        </p:txBody>
      </p:sp>
    </p:spTree>
    <p:extLst>
      <p:ext uri="{BB962C8B-B14F-4D97-AF65-F5344CB8AC3E}">
        <p14:creationId xmlns:p14="http://schemas.microsoft.com/office/powerpoint/2010/main" val="1718535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1</a:t>
            </a:fld>
            <a:endParaRPr lang="en-US"/>
          </a:p>
        </p:txBody>
      </p:sp>
    </p:spTree>
    <p:extLst>
      <p:ext uri="{BB962C8B-B14F-4D97-AF65-F5344CB8AC3E}">
        <p14:creationId xmlns:p14="http://schemas.microsoft.com/office/powerpoint/2010/main" val="2586335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10</a:t>
            </a:fld>
            <a:endParaRPr lang="en-US"/>
          </a:p>
        </p:txBody>
      </p:sp>
    </p:spTree>
    <p:extLst>
      <p:ext uri="{BB962C8B-B14F-4D97-AF65-F5344CB8AC3E}">
        <p14:creationId xmlns:p14="http://schemas.microsoft.com/office/powerpoint/2010/main" val="4069575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11</a:t>
            </a:fld>
            <a:endParaRPr lang="en-US"/>
          </a:p>
        </p:txBody>
      </p:sp>
    </p:spTree>
    <p:extLst>
      <p:ext uri="{BB962C8B-B14F-4D97-AF65-F5344CB8AC3E}">
        <p14:creationId xmlns:p14="http://schemas.microsoft.com/office/powerpoint/2010/main" val="1624846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12</a:t>
            </a:fld>
            <a:endParaRPr lang="en-US"/>
          </a:p>
        </p:txBody>
      </p:sp>
    </p:spTree>
    <p:extLst>
      <p:ext uri="{BB962C8B-B14F-4D97-AF65-F5344CB8AC3E}">
        <p14:creationId xmlns:p14="http://schemas.microsoft.com/office/powerpoint/2010/main" val="2470358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baseline="0" dirty="0"/>
          </a:p>
        </p:txBody>
      </p:sp>
      <p:sp>
        <p:nvSpPr>
          <p:cNvPr id="4" name="Slide Number Placeholder 3"/>
          <p:cNvSpPr>
            <a:spLocks noGrp="1"/>
          </p:cNvSpPr>
          <p:nvPr>
            <p:ph type="sldNum" sz="quarter" idx="10"/>
          </p:nvPr>
        </p:nvSpPr>
        <p:spPr/>
        <p:txBody>
          <a:bodyPr/>
          <a:lstStyle/>
          <a:p>
            <a:fld id="{B636035D-2C03-439D-8BB1-B5BC9BA1B763}" type="slidenum">
              <a:rPr lang="en-US" smtClean="0"/>
              <a:t>13</a:t>
            </a:fld>
            <a:endParaRPr lang="en-US"/>
          </a:p>
        </p:txBody>
      </p:sp>
    </p:spTree>
    <p:extLst>
      <p:ext uri="{BB962C8B-B14F-4D97-AF65-F5344CB8AC3E}">
        <p14:creationId xmlns:p14="http://schemas.microsoft.com/office/powerpoint/2010/main" val="1160390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baseline="0" dirty="0"/>
          </a:p>
        </p:txBody>
      </p:sp>
      <p:sp>
        <p:nvSpPr>
          <p:cNvPr id="4" name="Slide Number Placeholder 3"/>
          <p:cNvSpPr>
            <a:spLocks noGrp="1"/>
          </p:cNvSpPr>
          <p:nvPr>
            <p:ph type="sldNum" sz="quarter" idx="10"/>
          </p:nvPr>
        </p:nvSpPr>
        <p:spPr/>
        <p:txBody>
          <a:bodyPr/>
          <a:lstStyle/>
          <a:p>
            <a:fld id="{B636035D-2C03-439D-8BB1-B5BC9BA1B763}" type="slidenum">
              <a:rPr lang="en-US" smtClean="0"/>
              <a:t>14</a:t>
            </a:fld>
            <a:endParaRPr lang="en-US"/>
          </a:p>
        </p:txBody>
      </p:sp>
    </p:spTree>
    <p:extLst>
      <p:ext uri="{BB962C8B-B14F-4D97-AF65-F5344CB8AC3E}">
        <p14:creationId xmlns:p14="http://schemas.microsoft.com/office/powerpoint/2010/main" val="569194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15</a:t>
            </a:fld>
            <a:endParaRPr lang="en-US"/>
          </a:p>
        </p:txBody>
      </p:sp>
    </p:spTree>
    <p:extLst>
      <p:ext uri="{BB962C8B-B14F-4D97-AF65-F5344CB8AC3E}">
        <p14:creationId xmlns:p14="http://schemas.microsoft.com/office/powerpoint/2010/main" val="1630404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16</a:t>
            </a:fld>
            <a:endParaRPr lang="en-US"/>
          </a:p>
        </p:txBody>
      </p:sp>
    </p:spTree>
    <p:extLst>
      <p:ext uri="{BB962C8B-B14F-4D97-AF65-F5344CB8AC3E}">
        <p14:creationId xmlns:p14="http://schemas.microsoft.com/office/powerpoint/2010/main" val="4157629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17</a:t>
            </a:fld>
            <a:endParaRPr lang="en-US"/>
          </a:p>
        </p:txBody>
      </p:sp>
    </p:spTree>
    <p:extLst>
      <p:ext uri="{BB962C8B-B14F-4D97-AF65-F5344CB8AC3E}">
        <p14:creationId xmlns:p14="http://schemas.microsoft.com/office/powerpoint/2010/main" val="2302782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18</a:t>
            </a:fld>
            <a:endParaRPr lang="en-US"/>
          </a:p>
        </p:txBody>
      </p:sp>
    </p:spTree>
    <p:extLst>
      <p:ext uri="{BB962C8B-B14F-4D97-AF65-F5344CB8AC3E}">
        <p14:creationId xmlns:p14="http://schemas.microsoft.com/office/powerpoint/2010/main" val="2658091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19</a:t>
            </a:fld>
            <a:endParaRPr lang="en-US"/>
          </a:p>
        </p:txBody>
      </p:sp>
    </p:spTree>
    <p:extLst>
      <p:ext uri="{BB962C8B-B14F-4D97-AF65-F5344CB8AC3E}">
        <p14:creationId xmlns:p14="http://schemas.microsoft.com/office/powerpoint/2010/main" val="1411661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2</a:t>
            </a:fld>
            <a:endParaRPr lang="en-US"/>
          </a:p>
        </p:txBody>
      </p:sp>
    </p:spTree>
    <p:extLst>
      <p:ext uri="{BB962C8B-B14F-4D97-AF65-F5344CB8AC3E}">
        <p14:creationId xmlns:p14="http://schemas.microsoft.com/office/powerpoint/2010/main" val="2141581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20</a:t>
            </a:fld>
            <a:endParaRPr lang="en-US"/>
          </a:p>
        </p:txBody>
      </p:sp>
    </p:spTree>
    <p:extLst>
      <p:ext uri="{BB962C8B-B14F-4D97-AF65-F5344CB8AC3E}">
        <p14:creationId xmlns:p14="http://schemas.microsoft.com/office/powerpoint/2010/main" val="2120808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21</a:t>
            </a:fld>
            <a:endParaRPr lang="en-US"/>
          </a:p>
        </p:txBody>
      </p:sp>
    </p:spTree>
    <p:extLst>
      <p:ext uri="{BB962C8B-B14F-4D97-AF65-F5344CB8AC3E}">
        <p14:creationId xmlns:p14="http://schemas.microsoft.com/office/powerpoint/2010/main" val="4055131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22</a:t>
            </a:fld>
            <a:endParaRPr lang="en-US"/>
          </a:p>
        </p:txBody>
      </p:sp>
    </p:spTree>
    <p:extLst>
      <p:ext uri="{BB962C8B-B14F-4D97-AF65-F5344CB8AC3E}">
        <p14:creationId xmlns:p14="http://schemas.microsoft.com/office/powerpoint/2010/main" val="72241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23</a:t>
            </a:fld>
            <a:endParaRPr lang="en-US"/>
          </a:p>
        </p:txBody>
      </p:sp>
    </p:spTree>
    <p:extLst>
      <p:ext uri="{BB962C8B-B14F-4D97-AF65-F5344CB8AC3E}">
        <p14:creationId xmlns:p14="http://schemas.microsoft.com/office/powerpoint/2010/main" val="1394468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24</a:t>
            </a:fld>
            <a:endParaRPr lang="en-US"/>
          </a:p>
        </p:txBody>
      </p:sp>
    </p:spTree>
    <p:extLst>
      <p:ext uri="{BB962C8B-B14F-4D97-AF65-F5344CB8AC3E}">
        <p14:creationId xmlns:p14="http://schemas.microsoft.com/office/powerpoint/2010/main" val="2568174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6035D-2C03-439D-8BB1-B5BC9BA1B7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320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26</a:t>
            </a:fld>
            <a:endParaRPr lang="en-US"/>
          </a:p>
        </p:txBody>
      </p:sp>
    </p:spTree>
    <p:extLst>
      <p:ext uri="{BB962C8B-B14F-4D97-AF65-F5344CB8AC3E}">
        <p14:creationId xmlns:p14="http://schemas.microsoft.com/office/powerpoint/2010/main" val="2295244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27</a:t>
            </a:fld>
            <a:endParaRPr lang="en-US"/>
          </a:p>
        </p:txBody>
      </p:sp>
    </p:spTree>
    <p:extLst>
      <p:ext uri="{BB962C8B-B14F-4D97-AF65-F5344CB8AC3E}">
        <p14:creationId xmlns:p14="http://schemas.microsoft.com/office/powerpoint/2010/main" val="2759491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28</a:t>
            </a:fld>
            <a:endParaRPr lang="en-US"/>
          </a:p>
        </p:txBody>
      </p:sp>
    </p:spTree>
    <p:extLst>
      <p:ext uri="{BB962C8B-B14F-4D97-AF65-F5344CB8AC3E}">
        <p14:creationId xmlns:p14="http://schemas.microsoft.com/office/powerpoint/2010/main" val="4035560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29</a:t>
            </a:fld>
            <a:endParaRPr lang="en-US"/>
          </a:p>
        </p:txBody>
      </p:sp>
    </p:spTree>
    <p:extLst>
      <p:ext uri="{BB962C8B-B14F-4D97-AF65-F5344CB8AC3E}">
        <p14:creationId xmlns:p14="http://schemas.microsoft.com/office/powerpoint/2010/main" val="416711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3</a:t>
            </a:fld>
            <a:endParaRPr lang="en-US"/>
          </a:p>
        </p:txBody>
      </p:sp>
    </p:spTree>
    <p:extLst>
      <p:ext uri="{BB962C8B-B14F-4D97-AF65-F5344CB8AC3E}">
        <p14:creationId xmlns:p14="http://schemas.microsoft.com/office/powerpoint/2010/main" val="2697192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30</a:t>
            </a:fld>
            <a:endParaRPr lang="en-US"/>
          </a:p>
        </p:txBody>
      </p:sp>
    </p:spTree>
    <p:extLst>
      <p:ext uri="{BB962C8B-B14F-4D97-AF65-F5344CB8AC3E}">
        <p14:creationId xmlns:p14="http://schemas.microsoft.com/office/powerpoint/2010/main" val="1343979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31</a:t>
            </a:fld>
            <a:endParaRPr lang="en-US"/>
          </a:p>
        </p:txBody>
      </p:sp>
    </p:spTree>
    <p:extLst>
      <p:ext uri="{BB962C8B-B14F-4D97-AF65-F5344CB8AC3E}">
        <p14:creationId xmlns:p14="http://schemas.microsoft.com/office/powerpoint/2010/main" val="7552710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32</a:t>
            </a:fld>
            <a:endParaRPr lang="en-US"/>
          </a:p>
        </p:txBody>
      </p:sp>
    </p:spTree>
    <p:extLst>
      <p:ext uri="{BB962C8B-B14F-4D97-AF65-F5344CB8AC3E}">
        <p14:creationId xmlns:p14="http://schemas.microsoft.com/office/powerpoint/2010/main" val="3347001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33</a:t>
            </a:fld>
            <a:endParaRPr lang="en-US"/>
          </a:p>
        </p:txBody>
      </p:sp>
    </p:spTree>
    <p:extLst>
      <p:ext uri="{BB962C8B-B14F-4D97-AF65-F5344CB8AC3E}">
        <p14:creationId xmlns:p14="http://schemas.microsoft.com/office/powerpoint/2010/main" val="1920097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34</a:t>
            </a:fld>
            <a:endParaRPr lang="en-US"/>
          </a:p>
        </p:txBody>
      </p:sp>
    </p:spTree>
    <p:extLst>
      <p:ext uri="{BB962C8B-B14F-4D97-AF65-F5344CB8AC3E}">
        <p14:creationId xmlns:p14="http://schemas.microsoft.com/office/powerpoint/2010/main" val="25252888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Wingdings" panose="05000000000000000000" pitchFamily="2" charset="2"/>
              <a:buNone/>
            </a:pPr>
            <a:endParaRPr lang="en-US" b="0" u="none" baseline="0" dirty="0"/>
          </a:p>
        </p:txBody>
      </p:sp>
      <p:sp>
        <p:nvSpPr>
          <p:cNvPr id="4" name="Slide Number Placeholder 3"/>
          <p:cNvSpPr>
            <a:spLocks noGrp="1"/>
          </p:cNvSpPr>
          <p:nvPr>
            <p:ph type="sldNum" sz="quarter" idx="10"/>
          </p:nvPr>
        </p:nvSpPr>
        <p:spPr/>
        <p:txBody>
          <a:bodyPr/>
          <a:lstStyle/>
          <a:p>
            <a:fld id="{B636035D-2C03-439D-8BB1-B5BC9BA1B763}" type="slidenum">
              <a:rPr lang="en-US" smtClean="0"/>
              <a:t>35</a:t>
            </a:fld>
            <a:endParaRPr lang="en-US"/>
          </a:p>
        </p:txBody>
      </p:sp>
    </p:spTree>
    <p:extLst>
      <p:ext uri="{BB962C8B-B14F-4D97-AF65-F5344CB8AC3E}">
        <p14:creationId xmlns:p14="http://schemas.microsoft.com/office/powerpoint/2010/main" val="16225813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41</a:t>
            </a:fld>
            <a:endParaRPr lang="en-US"/>
          </a:p>
        </p:txBody>
      </p:sp>
    </p:spTree>
    <p:extLst>
      <p:ext uri="{BB962C8B-B14F-4D97-AF65-F5344CB8AC3E}">
        <p14:creationId xmlns:p14="http://schemas.microsoft.com/office/powerpoint/2010/main" val="1080829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42</a:t>
            </a:fld>
            <a:endParaRPr lang="en-US"/>
          </a:p>
        </p:txBody>
      </p:sp>
    </p:spTree>
    <p:extLst>
      <p:ext uri="{BB962C8B-B14F-4D97-AF65-F5344CB8AC3E}">
        <p14:creationId xmlns:p14="http://schemas.microsoft.com/office/powerpoint/2010/main" val="1815819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43</a:t>
            </a:fld>
            <a:endParaRPr lang="en-US"/>
          </a:p>
        </p:txBody>
      </p:sp>
    </p:spTree>
    <p:extLst>
      <p:ext uri="{BB962C8B-B14F-4D97-AF65-F5344CB8AC3E}">
        <p14:creationId xmlns:p14="http://schemas.microsoft.com/office/powerpoint/2010/main" val="2249352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44</a:t>
            </a:fld>
            <a:endParaRPr lang="en-US"/>
          </a:p>
        </p:txBody>
      </p:sp>
    </p:spTree>
    <p:extLst>
      <p:ext uri="{BB962C8B-B14F-4D97-AF65-F5344CB8AC3E}">
        <p14:creationId xmlns:p14="http://schemas.microsoft.com/office/powerpoint/2010/main" val="3768582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4</a:t>
            </a:fld>
            <a:endParaRPr lang="en-US"/>
          </a:p>
        </p:txBody>
      </p:sp>
    </p:spTree>
    <p:extLst>
      <p:ext uri="{BB962C8B-B14F-4D97-AF65-F5344CB8AC3E}">
        <p14:creationId xmlns:p14="http://schemas.microsoft.com/office/powerpoint/2010/main" val="16111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45</a:t>
            </a:fld>
            <a:endParaRPr lang="en-US"/>
          </a:p>
        </p:txBody>
      </p:sp>
    </p:spTree>
    <p:extLst>
      <p:ext uri="{BB962C8B-B14F-4D97-AF65-F5344CB8AC3E}">
        <p14:creationId xmlns:p14="http://schemas.microsoft.com/office/powerpoint/2010/main" val="36487916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46</a:t>
            </a:fld>
            <a:endParaRPr lang="en-US"/>
          </a:p>
        </p:txBody>
      </p:sp>
    </p:spTree>
    <p:extLst>
      <p:ext uri="{BB962C8B-B14F-4D97-AF65-F5344CB8AC3E}">
        <p14:creationId xmlns:p14="http://schemas.microsoft.com/office/powerpoint/2010/main" val="3869633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5</a:t>
            </a:fld>
            <a:endParaRPr lang="en-US"/>
          </a:p>
        </p:txBody>
      </p:sp>
    </p:spTree>
    <p:extLst>
      <p:ext uri="{BB962C8B-B14F-4D97-AF65-F5344CB8AC3E}">
        <p14:creationId xmlns:p14="http://schemas.microsoft.com/office/powerpoint/2010/main" val="84745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6</a:t>
            </a:fld>
            <a:endParaRPr lang="en-US"/>
          </a:p>
        </p:txBody>
      </p:sp>
    </p:spTree>
    <p:extLst>
      <p:ext uri="{BB962C8B-B14F-4D97-AF65-F5344CB8AC3E}">
        <p14:creationId xmlns:p14="http://schemas.microsoft.com/office/powerpoint/2010/main" val="3060896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7</a:t>
            </a:fld>
            <a:endParaRPr lang="en-US"/>
          </a:p>
        </p:txBody>
      </p:sp>
    </p:spTree>
    <p:extLst>
      <p:ext uri="{BB962C8B-B14F-4D97-AF65-F5344CB8AC3E}">
        <p14:creationId xmlns:p14="http://schemas.microsoft.com/office/powerpoint/2010/main" val="2571572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36035D-2C03-439D-8BB1-B5BC9BA1B763}" type="slidenum">
              <a:rPr lang="en-US" smtClean="0"/>
              <a:t>8</a:t>
            </a:fld>
            <a:endParaRPr lang="en-US"/>
          </a:p>
        </p:txBody>
      </p:sp>
    </p:spTree>
    <p:extLst>
      <p:ext uri="{BB962C8B-B14F-4D97-AF65-F5344CB8AC3E}">
        <p14:creationId xmlns:p14="http://schemas.microsoft.com/office/powerpoint/2010/main" val="1233036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b="0" u="none" dirty="0"/>
          </a:p>
        </p:txBody>
      </p:sp>
      <p:sp>
        <p:nvSpPr>
          <p:cNvPr id="4" name="Slide Number Placeholder 3"/>
          <p:cNvSpPr>
            <a:spLocks noGrp="1"/>
          </p:cNvSpPr>
          <p:nvPr>
            <p:ph type="sldNum" sz="quarter" idx="10"/>
          </p:nvPr>
        </p:nvSpPr>
        <p:spPr/>
        <p:txBody>
          <a:bodyPr/>
          <a:lstStyle/>
          <a:p>
            <a:fld id="{B636035D-2C03-439D-8BB1-B5BC9BA1B763}" type="slidenum">
              <a:rPr lang="en-US" smtClean="0"/>
              <a:t>9</a:t>
            </a:fld>
            <a:endParaRPr lang="en-US"/>
          </a:p>
        </p:txBody>
      </p:sp>
    </p:spTree>
    <p:extLst>
      <p:ext uri="{BB962C8B-B14F-4D97-AF65-F5344CB8AC3E}">
        <p14:creationId xmlns:p14="http://schemas.microsoft.com/office/powerpoint/2010/main" val="993825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tileRect/>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FB13960-A072-4A78-A0F9-1DFD3B6DD811}"/>
              </a:ext>
            </a:extLst>
          </p:cNvPr>
          <p:cNvSpPr/>
          <p:nvPr userDrawn="1"/>
        </p:nvSpPr>
        <p:spPr>
          <a:xfrm>
            <a:off x="0" y="6492875"/>
            <a:ext cx="12192000" cy="365125"/>
          </a:xfrm>
          <a:prstGeom prst="rect">
            <a:avLst/>
          </a:prstGeom>
          <a:solidFill>
            <a:srgbClr val="D31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37FF9E-906E-48E2-97D2-668CC98297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B69AC1-828B-4B20-A0C4-17E645A78A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00161BB6-5474-42AD-ACF6-F1468AA6D64F}"/>
              </a:ext>
            </a:extLst>
          </p:cNvPr>
          <p:cNvSpPr>
            <a:spLocks noGrp="1"/>
          </p:cNvSpPr>
          <p:nvPr>
            <p:ph type="ftr" sz="quarter" idx="11"/>
          </p:nvPr>
        </p:nvSpPr>
        <p:spPr>
          <a:xfrm>
            <a:off x="4038600" y="6492873"/>
            <a:ext cx="4114800" cy="365125"/>
          </a:xfrm>
        </p:spPr>
        <p:txBody>
          <a:bodyPr/>
          <a:lstStyle/>
          <a:p>
            <a:endParaRPr lang="en-US"/>
          </a:p>
        </p:txBody>
      </p:sp>
      <p:sp>
        <p:nvSpPr>
          <p:cNvPr id="6" name="Slide Number Placeholder 5">
            <a:extLst>
              <a:ext uri="{FF2B5EF4-FFF2-40B4-BE49-F238E27FC236}">
                <a16:creationId xmlns:a16="http://schemas.microsoft.com/office/drawing/2014/main" id="{5CD16D20-D016-4D74-A287-8F1E72CCA5F6}"/>
              </a:ext>
            </a:extLst>
          </p:cNvPr>
          <p:cNvSpPr>
            <a:spLocks noGrp="1"/>
          </p:cNvSpPr>
          <p:nvPr>
            <p:ph type="sldNum" sz="quarter" idx="12"/>
          </p:nvPr>
        </p:nvSpPr>
        <p:spPr>
          <a:xfrm>
            <a:off x="9296400" y="6492874"/>
            <a:ext cx="2743200" cy="365125"/>
          </a:xfrm>
        </p:spPr>
        <p:txBody>
          <a:bodyPr/>
          <a:lstStyle/>
          <a:p>
            <a:fld id="{18090C9F-5DCB-4435-87BE-0C7FF96518FE}" type="slidenum">
              <a:rPr lang="en-US" smtClean="0"/>
              <a:t>‹#›</a:t>
            </a:fld>
            <a:endParaRPr lang="en-US"/>
          </a:p>
        </p:txBody>
      </p:sp>
      <p:sp>
        <p:nvSpPr>
          <p:cNvPr id="7" name="Rectangle 6">
            <a:extLst>
              <a:ext uri="{FF2B5EF4-FFF2-40B4-BE49-F238E27FC236}">
                <a16:creationId xmlns:a16="http://schemas.microsoft.com/office/drawing/2014/main" id="{C86658A4-4010-4201-A409-F38010989F93}"/>
              </a:ext>
            </a:extLst>
          </p:cNvPr>
          <p:cNvSpPr/>
          <p:nvPr userDrawn="1"/>
        </p:nvSpPr>
        <p:spPr>
          <a:xfrm>
            <a:off x="0" y="-1"/>
            <a:ext cx="12192000" cy="365125"/>
          </a:xfrm>
          <a:prstGeom prst="rect">
            <a:avLst/>
          </a:prstGeom>
          <a:solidFill>
            <a:srgbClr val="D31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255085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gradFill flip="none" rotWithShape="1">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A0257-C4D4-4E44-9EC5-50AE3E815E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B86F41-C1F1-476E-9833-63703D98692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67E3AC7-CF79-4BEF-A57D-D4E2792551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4ADEA5-EFCB-4AE7-A096-C8129A41F121}"/>
              </a:ext>
            </a:extLst>
          </p:cNvPr>
          <p:cNvSpPr>
            <a:spLocks noGrp="1"/>
          </p:cNvSpPr>
          <p:nvPr>
            <p:ph type="sldNum" sz="quarter" idx="12"/>
          </p:nvPr>
        </p:nvSpPr>
        <p:spPr/>
        <p:txBody>
          <a:bodyPr/>
          <a:lstStyle/>
          <a:p>
            <a:fld id="{18090C9F-5DCB-4435-87BE-0C7FF96518FE}" type="slidenum">
              <a:rPr lang="en-US" smtClean="0"/>
              <a:t>‹#›</a:t>
            </a:fld>
            <a:endParaRPr lang="en-US"/>
          </a:p>
        </p:txBody>
      </p:sp>
    </p:spTree>
    <p:extLst>
      <p:ext uri="{BB962C8B-B14F-4D97-AF65-F5344CB8AC3E}">
        <p14:creationId xmlns:p14="http://schemas.microsoft.com/office/powerpoint/2010/main" val="387000107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gradFill flip="none" rotWithShape="1">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tileRect/>
        </a:gra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3B8470-DC45-456D-BFFF-462B230F0E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08B254-88EE-41BB-A170-38B440099FD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F76D8A1-5F45-4FB6-89C5-B3007DE196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58B33C-E8B7-47ED-9FE4-3EFDCFEFACF8}"/>
              </a:ext>
            </a:extLst>
          </p:cNvPr>
          <p:cNvSpPr>
            <a:spLocks noGrp="1"/>
          </p:cNvSpPr>
          <p:nvPr>
            <p:ph type="sldNum" sz="quarter" idx="12"/>
          </p:nvPr>
        </p:nvSpPr>
        <p:spPr/>
        <p:txBody>
          <a:bodyPr/>
          <a:lstStyle/>
          <a:p>
            <a:fld id="{18090C9F-5DCB-4435-87BE-0C7FF96518FE}" type="slidenum">
              <a:rPr lang="en-US" smtClean="0"/>
              <a:t>‹#›</a:t>
            </a:fld>
            <a:endParaRPr lang="en-US"/>
          </a:p>
        </p:txBody>
      </p:sp>
      <p:pic>
        <p:nvPicPr>
          <p:cNvPr id="8" name="Picture 7">
            <a:extLst>
              <a:ext uri="{FF2B5EF4-FFF2-40B4-BE49-F238E27FC236}">
                <a16:creationId xmlns:a16="http://schemas.microsoft.com/office/drawing/2014/main" id="{8F338949-1FA5-4B18-BEBE-EFC14BD0CB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19" y="5957419"/>
            <a:ext cx="2137779" cy="521780"/>
          </a:xfrm>
          <a:prstGeom prst="rect">
            <a:avLst/>
          </a:prstGeom>
        </p:spPr>
      </p:pic>
    </p:spTree>
    <p:extLst>
      <p:ext uri="{BB962C8B-B14F-4D97-AF65-F5344CB8AC3E}">
        <p14:creationId xmlns:p14="http://schemas.microsoft.com/office/powerpoint/2010/main" val="429093346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flip="none" rotWithShape="1">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85F36-8999-438D-B842-5486698C5846}"/>
              </a:ext>
            </a:extLst>
          </p:cNvPr>
          <p:cNvSpPr>
            <a:spLocks noGrp="1"/>
          </p:cNvSpPr>
          <p:nvPr>
            <p:ph type="title"/>
          </p:nvPr>
        </p:nvSpPr>
        <p:spPr>
          <a:xfrm>
            <a:off x="838200" y="365125"/>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9B11C43-5755-4502-BDAB-DBD2BA2398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A338CBB-9278-40B5-B72B-D03DC3D4B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B2C239-5BBD-4516-9123-E34C8791C868}"/>
              </a:ext>
            </a:extLst>
          </p:cNvPr>
          <p:cNvSpPr>
            <a:spLocks noGrp="1"/>
          </p:cNvSpPr>
          <p:nvPr>
            <p:ph type="sldNum" sz="quarter" idx="12"/>
          </p:nvPr>
        </p:nvSpPr>
        <p:spPr/>
        <p:txBody>
          <a:bodyPr/>
          <a:lstStyle/>
          <a:p>
            <a:fld id="{18090C9F-5DCB-4435-87BE-0C7FF96518FE}" type="slidenum">
              <a:rPr lang="en-US" smtClean="0"/>
              <a:t>‹#›</a:t>
            </a:fld>
            <a:endParaRPr lang="en-US"/>
          </a:p>
        </p:txBody>
      </p:sp>
    </p:spTree>
    <p:extLst>
      <p:ext uri="{BB962C8B-B14F-4D97-AF65-F5344CB8AC3E}">
        <p14:creationId xmlns:p14="http://schemas.microsoft.com/office/powerpoint/2010/main" val="896950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flip="none" rotWithShape="1">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23900-F49B-4605-86BB-CB689A87B36C}"/>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40D9BEE-A155-4A58-9FDC-94411C49C0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F97F54E4-BF01-4E69-9A35-915AA9748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E3D63D-3049-4B1E-AF0B-668022C1708D}"/>
              </a:ext>
            </a:extLst>
          </p:cNvPr>
          <p:cNvSpPr>
            <a:spLocks noGrp="1"/>
          </p:cNvSpPr>
          <p:nvPr>
            <p:ph type="sldNum" sz="quarter" idx="12"/>
          </p:nvPr>
        </p:nvSpPr>
        <p:spPr/>
        <p:txBody>
          <a:bodyPr/>
          <a:lstStyle/>
          <a:p>
            <a:fld id="{18090C9F-5DCB-4435-87BE-0C7FF96518FE}" type="slidenum">
              <a:rPr lang="en-US" smtClean="0"/>
              <a:t>‹#›</a:t>
            </a:fld>
            <a:endParaRPr lang="en-US"/>
          </a:p>
        </p:txBody>
      </p:sp>
    </p:spTree>
    <p:extLst>
      <p:ext uri="{BB962C8B-B14F-4D97-AF65-F5344CB8AC3E}">
        <p14:creationId xmlns:p14="http://schemas.microsoft.com/office/powerpoint/2010/main" val="398271361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gradFill flip="none" rotWithShape="1">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48126-2446-46C6-8651-995D75892C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196DF3-651A-45DF-A5AC-DE6B904EECA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1F1D9F-0636-4A86-8D63-96A436C0B2A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D946A97-D153-4509-B632-96BC5C274F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AE9C20-856D-4E68-B42E-E5FC2116300E}"/>
              </a:ext>
            </a:extLst>
          </p:cNvPr>
          <p:cNvSpPr>
            <a:spLocks noGrp="1"/>
          </p:cNvSpPr>
          <p:nvPr>
            <p:ph type="sldNum" sz="quarter" idx="12"/>
          </p:nvPr>
        </p:nvSpPr>
        <p:spPr/>
        <p:txBody>
          <a:bodyPr/>
          <a:lstStyle/>
          <a:p>
            <a:fld id="{18090C9F-5DCB-4435-87BE-0C7FF96518FE}" type="slidenum">
              <a:rPr lang="en-US" smtClean="0"/>
              <a:t>‹#›</a:t>
            </a:fld>
            <a:endParaRPr lang="en-US"/>
          </a:p>
        </p:txBody>
      </p:sp>
    </p:spTree>
    <p:extLst>
      <p:ext uri="{BB962C8B-B14F-4D97-AF65-F5344CB8AC3E}">
        <p14:creationId xmlns:p14="http://schemas.microsoft.com/office/powerpoint/2010/main" val="68136737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flip="none" rotWithShape="1">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08C31-6E56-4BBF-9070-191A26E2C6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056DDF-6814-4E1D-B979-FE95B2F8BA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232EEBC-E44C-4DF0-81F0-0646F28B5D0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A773E-62DD-40A6-AAD3-64577C8681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934336-DE78-42DF-B3DF-132644AA1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AFBCBBB-C89C-496D-8F54-3BC85CF3F2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54F3AB-F530-4C4B-814A-54D2FB89ED72}"/>
              </a:ext>
            </a:extLst>
          </p:cNvPr>
          <p:cNvSpPr>
            <a:spLocks noGrp="1"/>
          </p:cNvSpPr>
          <p:nvPr>
            <p:ph type="sldNum" sz="quarter" idx="12"/>
          </p:nvPr>
        </p:nvSpPr>
        <p:spPr/>
        <p:txBody>
          <a:bodyPr/>
          <a:lstStyle/>
          <a:p>
            <a:fld id="{18090C9F-5DCB-4435-87BE-0C7FF96518FE}" type="slidenum">
              <a:rPr lang="en-US" smtClean="0"/>
              <a:t>‹#›</a:t>
            </a:fld>
            <a:endParaRPr lang="en-US"/>
          </a:p>
        </p:txBody>
      </p:sp>
    </p:spTree>
    <p:extLst>
      <p:ext uri="{BB962C8B-B14F-4D97-AF65-F5344CB8AC3E}">
        <p14:creationId xmlns:p14="http://schemas.microsoft.com/office/powerpoint/2010/main" val="390778125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flip="none" rotWithShape="1">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521B9-510F-434F-AC00-F651A901EA5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874C2165-AD71-48A2-8BB3-7CDD64BE1F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B65702-1128-41D5-A5A7-D458B753ABDA}"/>
              </a:ext>
            </a:extLst>
          </p:cNvPr>
          <p:cNvSpPr>
            <a:spLocks noGrp="1"/>
          </p:cNvSpPr>
          <p:nvPr>
            <p:ph type="sldNum" sz="quarter" idx="12"/>
          </p:nvPr>
        </p:nvSpPr>
        <p:spPr/>
        <p:txBody>
          <a:bodyPr/>
          <a:lstStyle/>
          <a:p>
            <a:fld id="{18090C9F-5DCB-4435-87BE-0C7FF96518FE}" type="slidenum">
              <a:rPr lang="en-US" smtClean="0"/>
              <a:t>‹#›</a:t>
            </a:fld>
            <a:endParaRPr lang="en-US"/>
          </a:p>
        </p:txBody>
      </p:sp>
    </p:spTree>
    <p:extLst>
      <p:ext uri="{BB962C8B-B14F-4D97-AF65-F5344CB8AC3E}">
        <p14:creationId xmlns:p14="http://schemas.microsoft.com/office/powerpoint/2010/main" val="14871475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gradFill flip="none" rotWithShape="1">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tileRect/>
        </a:gra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894A01-9B92-4325-A8D9-BB2B3266B4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FF7882-38E6-4810-B93A-09D33857E095}"/>
              </a:ext>
            </a:extLst>
          </p:cNvPr>
          <p:cNvSpPr>
            <a:spLocks noGrp="1"/>
          </p:cNvSpPr>
          <p:nvPr>
            <p:ph type="sldNum" sz="quarter" idx="12"/>
          </p:nvPr>
        </p:nvSpPr>
        <p:spPr/>
        <p:txBody>
          <a:bodyPr/>
          <a:lstStyle/>
          <a:p>
            <a:fld id="{18090C9F-5DCB-4435-87BE-0C7FF96518FE}" type="slidenum">
              <a:rPr lang="en-US" smtClean="0"/>
              <a:t>‹#›</a:t>
            </a:fld>
            <a:endParaRPr lang="en-US"/>
          </a:p>
        </p:txBody>
      </p:sp>
    </p:spTree>
    <p:extLst>
      <p:ext uri="{BB962C8B-B14F-4D97-AF65-F5344CB8AC3E}">
        <p14:creationId xmlns:p14="http://schemas.microsoft.com/office/powerpoint/2010/main" val="274865185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gradFill flip="none" rotWithShape="1">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76729-7D39-463A-BC76-4CD1E6B8B0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82F9DB-FE97-46CA-BAF6-2CD4879EC7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CFC0CC-06B8-44DF-A1BB-1B0168551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BF350859-CAC7-45E1-A629-14FF2C6429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D064E-3434-4F9E-8FE9-8A5F33AABB1D}"/>
              </a:ext>
            </a:extLst>
          </p:cNvPr>
          <p:cNvSpPr>
            <a:spLocks noGrp="1"/>
          </p:cNvSpPr>
          <p:nvPr>
            <p:ph type="sldNum" sz="quarter" idx="12"/>
          </p:nvPr>
        </p:nvSpPr>
        <p:spPr/>
        <p:txBody>
          <a:bodyPr/>
          <a:lstStyle/>
          <a:p>
            <a:fld id="{18090C9F-5DCB-4435-87BE-0C7FF96518FE}" type="slidenum">
              <a:rPr lang="en-US" smtClean="0"/>
              <a:t>‹#›</a:t>
            </a:fld>
            <a:endParaRPr lang="en-US"/>
          </a:p>
        </p:txBody>
      </p:sp>
    </p:spTree>
    <p:extLst>
      <p:ext uri="{BB962C8B-B14F-4D97-AF65-F5344CB8AC3E}">
        <p14:creationId xmlns:p14="http://schemas.microsoft.com/office/powerpoint/2010/main" val="199693444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gradFill flip="none" rotWithShape="1">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934F9-328A-4B20-8C83-76269E9E47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0C3FA6-7539-4426-A64C-D58EEECC0E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13A023-FF1A-4E5C-8C1C-498FD3AB5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F8AE62D6-3205-46CF-8360-ED83B1F4C4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DA9CC2-F7A4-46B1-9114-9B13BF8B3F7F}"/>
              </a:ext>
            </a:extLst>
          </p:cNvPr>
          <p:cNvSpPr>
            <a:spLocks noGrp="1"/>
          </p:cNvSpPr>
          <p:nvPr>
            <p:ph type="sldNum" sz="quarter" idx="12"/>
          </p:nvPr>
        </p:nvSpPr>
        <p:spPr/>
        <p:txBody>
          <a:bodyPr/>
          <a:lstStyle/>
          <a:p>
            <a:fld id="{18090C9F-5DCB-4435-87BE-0C7FF96518FE}" type="slidenum">
              <a:rPr lang="en-US" smtClean="0"/>
              <a:t>‹#›</a:t>
            </a:fld>
            <a:endParaRPr lang="en-US"/>
          </a:p>
        </p:txBody>
      </p:sp>
    </p:spTree>
    <p:extLst>
      <p:ext uri="{BB962C8B-B14F-4D97-AF65-F5344CB8AC3E}">
        <p14:creationId xmlns:p14="http://schemas.microsoft.com/office/powerpoint/2010/main" val="237950099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5DF043-4AD7-47C2-91B1-176D7D1E37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FA93E06-81C4-4193-BBEF-FB7781C3EA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B1A3557-1061-440E-8BE5-68D5B802F1B9}"/>
              </a:ext>
            </a:extLst>
          </p:cNvPr>
          <p:cNvSpPr>
            <a:spLocks noGrp="1"/>
          </p:cNvSpPr>
          <p:nvPr>
            <p:ph type="ftr" sz="quarter" idx="3"/>
          </p:nvPr>
        </p:nvSpPr>
        <p:spPr>
          <a:xfrm>
            <a:off x="4038600" y="646747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B3FB09-38BE-4E67-9E24-8A4A2A624548}"/>
              </a:ext>
            </a:extLst>
          </p:cNvPr>
          <p:cNvSpPr>
            <a:spLocks noGrp="1"/>
          </p:cNvSpPr>
          <p:nvPr>
            <p:ph type="sldNum" sz="quarter" idx="4"/>
          </p:nvPr>
        </p:nvSpPr>
        <p:spPr>
          <a:xfrm>
            <a:off x="9448800" y="64801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090C9F-5DCB-4435-87BE-0C7FF96518FE}" type="slidenum">
              <a:rPr lang="en-US" smtClean="0"/>
              <a:t>‹#›</a:t>
            </a:fld>
            <a:endParaRPr lang="en-US"/>
          </a:p>
        </p:txBody>
      </p:sp>
      <p:sp>
        <p:nvSpPr>
          <p:cNvPr id="7" name="Rectangle 6">
            <a:extLst>
              <a:ext uri="{FF2B5EF4-FFF2-40B4-BE49-F238E27FC236}">
                <a16:creationId xmlns:a16="http://schemas.microsoft.com/office/drawing/2014/main" id="{AF1700EC-96D1-429D-B2CF-B49FC7E93FAF}"/>
              </a:ext>
            </a:extLst>
          </p:cNvPr>
          <p:cNvSpPr/>
          <p:nvPr userDrawn="1"/>
        </p:nvSpPr>
        <p:spPr>
          <a:xfrm>
            <a:off x="0" y="-1"/>
            <a:ext cx="12192000" cy="365125"/>
          </a:xfrm>
          <a:prstGeom prst="rect">
            <a:avLst/>
          </a:prstGeom>
          <a:solidFill>
            <a:srgbClr val="D31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841201-94EB-4E5B-A87C-4D5055B7EF91}"/>
              </a:ext>
            </a:extLst>
          </p:cNvPr>
          <p:cNvSpPr/>
          <p:nvPr userDrawn="1"/>
        </p:nvSpPr>
        <p:spPr>
          <a:xfrm>
            <a:off x="0" y="6492875"/>
            <a:ext cx="12192000" cy="365125"/>
          </a:xfrm>
          <a:prstGeom prst="rect">
            <a:avLst/>
          </a:prstGeom>
          <a:solidFill>
            <a:srgbClr val="D31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3C0A46D-3DA8-4B73-94F3-1C53E15E9340}"/>
              </a:ext>
            </a:extLst>
          </p:cNvPr>
          <p:cNvPicPr>
            <a:picLocks noChangeAspect="1"/>
          </p:cNvPicPr>
          <p:nvPr userDrawn="1"/>
        </p:nvPicPr>
        <p:blipFill>
          <a:blip r:embed="rId13"/>
          <a:stretch>
            <a:fillRect/>
          </a:stretch>
        </p:blipFill>
        <p:spPr>
          <a:xfrm>
            <a:off x="11186273" y="5839326"/>
            <a:ext cx="990038" cy="664718"/>
          </a:xfrm>
          <a:prstGeom prst="rect">
            <a:avLst/>
          </a:prstGeom>
        </p:spPr>
      </p:pic>
      <p:pic>
        <p:nvPicPr>
          <p:cNvPr id="10" name="Picture 9">
            <a:extLst>
              <a:ext uri="{FF2B5EF4-FFF2-40B4-BE49-F238E27FC236}">
                <a16:creationId xmlns:a16="http://schemas.microsoft.com/office/drawing/2014/main" id="{43DF919F-19C2-4A93-89DF-EF6B6A7DA4A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420" y="6084071"/>
            <a:ext cx="1618876" cy="395128"/>
          </a:xfrm>
          <a:prstGeom prst="rect">
            <a:avLst/>
          </a:prstGeom>
        </p:spPr>
      </p:pic>
    </p:spTree>
    <p:extLst>
      <p:ext uri="{BB962C8B-B14F-4D97-AF65-F5344CB8AC3E}">
        <p14:creationId xmlns:p14="http://schemas.microsoft.com/office/powerpoint/2010/main" val="3348943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jpg"/><Relationship Id="rId5" Type="http://schemas.microsoft.com/office/2007/relationships/hdphoto" Target="../media/hdphoto1.wdp"/><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26.pn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26.pn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image" Target="../media/image26.png"/><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5668D-9731-4DF3-9429-C4DFD2295A64}"/>
              </a:ext>
            </a:extLst>
          </p:cNvPr>
          <p:cNvPicPr>
            <a:picLocks noChangeAspect="1"/>
          </p:cNvPicPr>
          <p:nvPr/>
        </p:nvPicPr>
        <p:blipFill>
          <a:blip r:embed="rId3"/>
          <a:stretch>
            <a:fillRect/>
          </a:stretch>
        </p:blipFill>
        <p:spPr>
          <a:xfrm>
            <a:off x="343861" y="2623226"/>
            <a:ext cx="6025419" cy="3092589"/>
          </a:xfrm>
          <a:prstGeom prst="rect">
            <a:avLst/>
          </a:prstGeom>
        </p:spPr>
      </p:pic>
      <p:pic>
        <p:nvPicPr>
          <p:cNvPr id="5" name="Picture 4">
            <a:extLst>
              <a:ext uri="{FF2B5EF4-FFF2-40B4-BE49-F238E27FC236}">
                <a16:creationId xmlns:a16="http://schemas.microsoft.com/office/drawing/2014/main" id="{F9F9BDD0-270F-45F5-B7AC-0C745669571D}"/>
              </a:ext>
            </a:extLst>
          </p:cNvPr>
          <p:cNvPicPr>
            <a:picLocks noChangeAspect="1"/>
          </p:cNvPicPr>
          <p:nvPr/>
        </p:nvPicPr>
        <p:blipFill>
          <a:blip r:embed="rId4"/>
          <a:stretch>
            <a:fillRect/>
          </a:stretch>
        </p:blipFill>
        <p:spPr>
          <a:xfrm>
            <a:off x="9530128" y="4678646"/>
            <a:ext cx="2661872" cy="1787199"/>
          </a:xfrm>
          <a:prstGeom prst="rect">
            <a:avLst/>
          </a:prstGeom>
        </p:spPr>
      </p:pic>
      <p:pic>
        <p:nvPicPr>
          <p:cNvPr id="6" name="Picture 2" descr="https://faculty.psau.edu.sa/public/media/ck/Welcome-Animated(1).gif">
            <a:extLst>
              <a:ext uri="{FF2B5EF4-FFF2-40B4-BE49-F238E27FC236}">
                <a16:creationId xmlns:a16="http://schemas.microsoft.com/office/drawing/2014/main" id="{7D7EE7CD-22C1-4589-983F-531F022E121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348529">
            <a:off x="303113" y="655999"/>
            <a:ext cx="4943441" cy="18713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8E178B7E-9A5C-4C10-9624-EC1ADCE29C8E}"/>
              </a:ext>
            </a:extLst>
          </p:cNvPr>
          <p:cNvSpPr txBox="1">
            <a:spLocks/>
          </p:cNvSpPr>
          <p:nvPr/>
        </p:nvSpPr>
        <p:spPr>
          <a:xfrm>
            <a:off x="6773922" y="1374654"/>
            <a:ext cx="3913447" cy="250625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cap="all" baseline="0">
                <a:solidFill>
                  <a:schemeClr val="bg1"/>
                </a:solidFill>
                <a:latin typeface="+mj-lt"/>
                <a:ea typeface="+mj-ea"/>
                <a:cs typeface="+mj-cs"/>
              </a:defRPr>
            </a:lvl1pPr>
          </a:lstStyle>
          <a:p>
            <a:pPr algn="ctr"/>
            <a:r>
              <a:rPr lang="en-US" sz="4400" dirty="0">
                <a:solidFill>
                  <a:schemeClr val="accent2">
                    <a:lumMod val="75000"/>
                  </a:schemeClr>
                </a:solidFill>
                <a:latin typeface="Corbel" panose="020B0503020204020204" pitchFamily="34" charset="0"/>
              </a:rPr>
              <a:t>LEADERSHIP </a:t>
            </a:r>
            <a:br>
              <a:rPr lang="en-US" sz="4400" dirty="0">
                <a:solidFill>
                  <a:schemeClr val="accent2">
                    <a:lumMod val="75000"/>
                  </a:schemeClr>
                </a:solidFill>
                <a:latin typeface="Corbel" panose="020B0503020204020204" pitchFamily="34" charset="0"/>
              </a:rPr>
            </a:br>
            <a:r>
              <a:rPr lang="en-US" sz="4400" dirty="0">
                <a:solidFill>
                  <a:schemeClr val="accent2">
                    <a:lumMod val="75000"/>
                  </a:schemeClr>
                </a:solidFill>
                <a:latin typeface="Corbel" panose="020B0503020204020204" pitchFamily="34" charset="0"/>
              </a:rPr>
              <a:t>&amp;</a:t>
            </a:r>
            <a:br>
              <a:rPr lang="en-US" sz="4400" dirty="0">
                <a:solidFill>
                  <a:schemeClr val="accent2">
                    <a:lumMod val="75000"/>
                  </a:schemeClr>
                </a:solidFill>
                <a:latin typeface="Corbel" panose="020B0503020204020204" pitchFamily="34" charset="0"/>
              </a:rPr>
            </a:br>
            <a:r>
              <a:rPr lang="en-US" sz="4400" dirty="0">
                <a:solidFill>
                  <a:schemeClr val="accent2">
                    <a:lumMod val="75000"/>
                  </a:schemeClr>
                </a:solidFill>
                <a:latin typeface="Corbel" panose="020B0503020204020204" pitchFamily="34" charset="0"/>
              </a:rPr>
              <a:t>ADVOCACY</a:t>
            </a:r>
            <a:br>
              <a:rPr lang="en-US" sz="4400" dirty="0">
                <a:solidFill>
                  <a:schemeClr val="accent2">
                    <a:lumMod val="75000"/>
                  </a:schemeClr>
                </a:solidFill>
                <a:latin typeface="Corbel" panose="020B0503020204020204" pitchFamily="34" charset="0"/>
              </a:rPr>
            </a:br>
            <a:r>
              <a:rPr lang="en-US" sz="4400" dirty="0">
                <a:solidFill>
                  <a:schemeClr val="accent2">
                    <a:lumMod val="75000"/>
                  </a:schemeClr>
                </a:solidFill>
                <a:latin typeface="Corbel" panose="020B0503020204020204" pitchFamily="34" charset="0"/>
              </a:rPr>
              <a:t> Coaching</a:t>
            </a:r>
          </a:p>
        </p:txBody>
      </p:sp>
      <p:sp>
        <p:nvSpPr>
          <p:cNvPr id="8" name="TextBox 7">
            <a:extLst>
              <a:ext uri="{FF2B5EF4-FFF2-40B4-BE49-F238E27FC236}">
                <a16:creationId xmlns:a16="http://schemas.microsoft.com/office/drawing/2014/main" id="{A43B4584-EEC2-4EB7-B088-1D4D88648138}"/>
              </a:ext>
            </a:extLst>
          </p:cNvPr>
          <p:cNvSpPr txBox="1"/>
          <p:nvPr/>
        </p:nvSpPr>
        <p:spPr>
          <a:xfrm>
            <a:off x="6614914" y="3916553"/>
            <a:ext cx="4408685" cy="646331"/>
          </a:xfrm>
          <a:prstGeom prst="rect">
            <a:avLst/>
          </a:prstGeom>
          <a:noFill/>
        </p:spPr>
        <p:txBody>
          <a:bodyPr wrap="square" rtlCol="0">
            <a:spAutoFit/>
          </a:bodyPr>
          <a:lstStyle/>
          <a:p>
            <a:pPr algn="ctr"/>
            <a:r>
              <a:rPr lang="en-US" sz="3600" dirty="0">
                <a:solidFill>
                  <a:schemeClr val="accent2">
                    <a:lumMod val="60000"/>
                    <a:lumOff val="40000"/>
                  </a:schemeClr>
                </a:solidFill>
                <a:latin typeface="Corbel" panose="020B0503020204020204" pitchFamily="34" charset="0"/>
              </a:rPr>
              <a:t>Session 3 For Leaders</a:t>
            </a:r>
          </a:p>
        </p:txBody>
      </p:sp>
      <p:sp>
        <p:nvSpPr>
          <p:cNvPr id="9" name="Slide Number Placeholder 8">
            <a:extLst>
              <a:ext uri="{FF2B5EF4-FFF2-40B4-BE49-F238E27FC236}">
                <a16:creationId xmlns:a16="http://schemas.microsoft.com/office/drawing/2014/main" id="{3B9649E9-74B5-48BE-A9EA-7D9E6F08A817}"/>
              </a:ext>
            </a:extLst>
          </p:cNvPr>
          <p:cNvSpPr>
            <a:spLocks noGrp="1"/>
          </p:cNvSpPr>
          <p:nvPr>
            <p:ph type="sldNum" sz="quarter" idx="12"/>
          </p:nvPr>
        </p:nvSpPr>
        <p:spPr/>
        <p:txBody>
          <a:bodyPr/>
          <a:lstStyle/>
          <a:p>
            <a:fld id="{18090C9F-5DCB-4435-87BE-0C7FF96518FE}" type="slidenum">
              <a:rPr lang="en-US" smtClean="0"/>
              <a:t>1</a:t>
            </a:fld>
            <a:endParaRPr lang="en-US"/>
          </a:p>
        </p:txBody>
      </p:sp>
    </p:spTree>
    <p:extLst>
      <p:ext uri="{BB962C8B-B14F-4D97-AF65-F5344CB8AC3E}">
        <p14:creationId xmlns:p14="http://schemas.microsoft.com/office/powerpoint/2010/main" val="118212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group of people sitting at a table with a computer&#10;&#10;Description generated with very high confidence">
            <a:extLst>
              <a:ext uri="{FF2B5EF4-FFF2-40B4-BE49-F238E27FC236}">
                <a16:creationId xmlns:a16="http://schemas.microsoft.com/office/drawing/2014/main" id="{D1A49E3F-3B51-4299-A598-805071B3787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491" b="1239"/>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BBD7E5-1CCB-43E7-9480-C25C6BBD197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b="1" dirty="0">
                <a:solidFill>
                  <a:schemeClr val="accent1"/>
                </a:solidFill>
                <a:latin typeface="Corbel" panose="020B0503020204020204" pitchFamily="34" charset="0"/>
              </a:rPr>
              <a:t>Let’s Recap!</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669BC10E-D588-4929-B980-A94FD812C77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18090C9F-5DCB-4435-87BE-0C7FF96518FE}" type="slidenum">
              <a:rPr lang="en-US">
                <a:solidFill>
                  <a:srgbClr val="FFFFFF"/>
                </a:solidFill>
              </a:rPr>
              <a:pPr defTabSz="457200">
                <a:spcAft>
                  <a:spcPts val="600"/>
                </a:spcAft>
              </a:pPr>
              <a:t>10</a:t>
            </a:fld>
            <a:endParaRPr lang="en-US">
              <a:solidFill>
                <a:srgbClr val="FFFFFF"/>
              </a:solidFill>
            </a:endParaRPr>
          </a:p>
        </p:txBody>
      </p:sp>
      <p:cxnSp>
        <p:nvCxnSpPr>
          <p:cNvPr id="16" name="Straight Connector 15">
            <a:extLst>
              <a:ext uri="{FF2B5EF4-FFF2-40B4-BE49-F238E27FC236}">
                <a16:creationId xmlns:a16="http://schemas.microsoft.com/office/drawing/2014/main" id="{6C62CAAF-C6B8-4543-BD57-98BD9DD16324}"/>
              </a:ext>
            </a:extLst>
          </p:cNvPr>
          <p:cNvCxnSpPr>
            <a:cxnSpLocks/>
          </p:cNvCxnSpPr>
          <p:nvPr/>
        </p:nvCxnSpPr>
        <p:spPr>
          <a:xfrm>
            <a:off x="0" y="5241927"/>
            <a:ext cx="1219200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645C1E6-4DF4-4FD4-8A5F-8C3E1C6A4708}"/>
              </a:ext>
            </a:extLst>
          </p:cNvPr>
          <p:cNvCxnSpPr>
            <a:cxnSpLocks/>
          </p:cNvCxnSpPr>
          <p:nvPr/>
        </p:nvCxnSpPr>
        <p:spPr>
          <a:xfrm>
            <a:off x="0" y="6134852"/>
            <a:ext cx="1219200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44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FBA0D37-7BFC-4A01-A855-22AEA2BA9594}"/>
              </a:ext>
            </a:extLst>
          </p:cNvPr>
          <p:cNvSpPr>
            <a:spLocks noGrp="1"/>
          </p:cNvSpPr>
          <p:nvPr>
            <p:ph type="title"/>
          </p:nvPr>
        </p:nvSpPr>
        <p:spPr>
          <a:xfrm>
            <a:off x="6598848" y="4449420"/>
            <a:ext cx="4977976" cy="1454051"/>
          </a:xfrm>
        </p:spPr>
        <p:txBody>
          <a:bodyPr>
            <a:normAutofit/>
          </a:bodyPr>
          <a:lstStyle/>
          <a:p>
            <a:pPr algn="ctr"/>
            <a:r>
              <a:rPr lang="en-US" b="1" dirty="0">
                <a:solidFill>
                  <a:schemeClr val="accent1"/>
                </a:solidFill>
                <a:latin typeface="Corbel" panose="020B0503020204020204" pitchFamily="34" charset="0"/>
              </a:rPr>
              <a:t>LEADERSHIP</a:t>
            </a:r>
          </a:p>
        </p:txBody>
      </p:sp>
      <p:sp>
        <p:nvSpPr>
          <p:cNvPr id="5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Content Placeholder 10" descr="A person standing in front of a building&#10;&#10;Description generated with very high confidence">
            <a:extLst>
              <a:ext uri="{FF2B5EF4-FFF2-40B4-BE49-F238E27FC236}">
                <a16:creationId xmlns:a16="http://schemas.microsoft.com/office/drawing/2014/main" id="{39791C51-8C6F-44D9-8AC2-3FDA7F5B22CA}"/>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8231" r="27994"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4" name="Slide Number Placeholder 3">
            <a:extLst>
              <a:ext uri="{FF2B5EF4-FFF2-40B4-BE49-F238E27FC236}">
                <a16:creationId xmlns:a16="http://schemas.microsoft.com/office/drawing/2014/main" id="{36C53E34-BF6C-4E63-B37C-380A96E41EAF}"/>
              </a:ext>
            </a:extLst>
          </p:cNvPr>
          <p:cNvSpPr>
            <a:spLocks noGrp="1"/>
          </p:cNvSpPr>
          <p:nvPr>
            <p:ph type="sldNum" sz="quarter" idx="12"/>
          </p:nvPr>
        </p:nvSpPr>
        <p:spPr>
          <a:xfrm>
            <a:off x="5582792" y="6521075"/>
            <a:ext cx="570728" cy="314067"/>
          </a:xfrm>
        </p:spPr>
        <p:txBody>
          <a:bodyPr>
            <a:normAutofit/>
          </a:bodyPr>
          <a:lstStyle/>
          <a:p>
            <a:pPr>
              <a:spcAft>
                <a:spcPts val="600"/>
              </a:spcAft>
            </a:pPr>
            <a:fld id="{18090C9F-5DCB-4435-87BE-0C7FF96518FE}" type="slidenum">
              <a:rPr lang="en-US" sz="1100">
                <a:solidFill>
                  <a:srgbClr val="898989"/>
                </a:solidFill>
              </a:rPr>
              <a:pPr>
                <a:spcAft>
                  <a:spcPts val="600"/>
                </a:spcAft>
              </a:pPr>
              <a:t>11</a:t>
            </a:fld>
            <a:endParaRPr lang="en-US" sz="1100" dirty="0">
              <a:solidFill>
                <a:srgbClr val="898989"/>
              </a:solidFill>
            </a:endParaRPr>
          </a:p>
        </p:txBody>
      </p:sp>
      <p:cxnSp>
        <p:nvCxnSpPr>
          <p:cNvPr id="47" name="Straight Connector 46">
            <a:extLst>
              <a:ext uri="{FF2B5EF4-FFF2-40B4-BE49-F238E27FC236}">
                <a16:creationId xmlns:a16="http://schemas.microsoft.com/office/drawing/2014/main" id="{BB5C7F12-41B9-4D2C-97CB-B230E3634164}"/>
              </a:ext>
            </a:extLst>
          </p:cNvPr>
          <p:cNvCxnSpPr>
            <a:cxnSpLocks/>
          </p:cNvCxnSpPr>
          <p:nvPr/>
        </p:nvCxnSpPr>
        <p:spPr>
          <a:xfrm rot="5400000">
            <a:off x="3069928" y="3520306"/>
            <a:ext cx="582748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30D3DA2-4276-4C83-BDF7-5CD48F2AA7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20" y="6453037"/>
            <a:ext cx="1618876" cy="395128"/>
          </a:xfrm>
          <a:prstGeom prst="rect">
            <a:avLst/>
          </a:prstGeom>
        </p:spPr>
      </p:pic>
      <p:pic>
        <p:nvPicPr>
          <p:cNvPr id="10" name="Picture 9">
            <a:extLst>
              <a:ext uri="{FF2B5EF4-FFF2-40B4-BE49-F238E27FC236}">
                <a16:creationId xmlns:a16="http://schemas.microsoft.com/office/drawing/2014/main" id="{870F87D2-24F2-40F1-AF18-BC87AA082390}"/>
              </a:ext>
            </a:extLst>
          </p:cNvPr>
          <p:cNvPicPr>
            <a:picLocks noChangeAspect="1"/>
          </p:cNvPicPr>
          <p:nvPr/>
        </p:nvPicPr>
        <p:blipFill>
          <a:blip r:embed="rId6"/>
          <a:stretch>
            <a:fillRect/>
          </a:stretch>
        </p:blipFill>
        <p:spPr>
          <a:xfrm>
            <a:off x="11186273" y="6208292"/>
            <a:ext cx="990038" cy="664718"/>
          </a:xfrm>
          <a:prstGeom prst="rect">
            <a:avLst/>
          </a:prstGeom>
        </p:spPr>
      </p:pic>
    </p:spTree>
    <p:extLst>
      <p:ext uri="{BB962C8B-B14F-4D97-AF65-F5344CB8AC3E}">
        <p14:creationId xmlns:p14="http://schemas.microsoft.com/office/powerpoint/2010/main" val="192393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0EB33F-746D-4964-BE3C-6C858C7104C6}"/>
              </a:ext>
            </a:extLst>
          </p:cNvPr>
          <p:cNvSpPr>
            <a:spLocks noGrp="1"/>
          </p:cNvSpPr>
          <p:nvPr>
            <p:ph type="title"/>
          </p:nvPr>
        </p:nvSpPr>
        <p:spPr>
          <a:xfrm>
            <a:off x="343336" y="963877"/>
            <a:ext cx="3494362" cy="4930246"/>
          </a:xfrm>
        </p:spPr>
        <p:txBody>
          <a:bodyPr>
            <a:normAutofit/>
          </a:bodyPr>
          <a:lstStyle/>
          <a:p>
            <a:pPr algn="r"/>
            <a:r>
              <a:rPr lang="en-US" b="1" dirty="0">
                <a:solidFill>
                  <a:schemeClr val="accent1"/>
                </a:solidFill>
                <a:latin typeface="Corbel" panose="020B0503020204020204" pitchFamily="34" charset="0"/>
              </a:rPr>
              <a:t>What does Leadership look like in your FSC?</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91CEA4A9-ECED-4EDF-A92E-253D6F88E9E0}"/>
              </a:ext>
            </a:extLst>
          </p:cNvPr>
          <p:cNvSpPr>
            <a:spLocks noGrp="1"/>
          </p:cNvSpPr>
          <p:nvPr>
            <p:ph idx="1"/>
          </p:nvPr>
        </p:nvSpPr>
        <p:spPr>
          <a:xfrm>
            <a:off x="5306785" y="459396"/>
            <a:ext cx="6335471" cy="5939208"/>
          </a:xfrm>
        </p:spPr>
        <p:txBody>
          <a:bodyPr anchor="ctr">
            <a:noAutofit/>
          </a:bodyPr>
          <a:lstStyle/>
          <a:p>
            <a:pPr marL="0" indent="0">
              <a:spcAft>
                <a:spcPts val="600"/>
              </a:spcAft>
              <a:buNone/>
            </a:pPr>
            <a:r>
              <a:rPr lang="en-US" dirty="0">
                <a:ea typeface="Arial" charset="0"/>
                <a:cs typeface="Arial" charset="0"/>
              </a:rPr>
              <a:t>FSCs engage families, individual family members, and community partners in leadership activities within Centers.</a:t>
            </a:r>
          </a:p>
          <a:p>
            <a:pPr marL="0" indent="0">
              <a:spcAft>
                <a:spcPts val="600"/>
              </a:spcAft>
              <a:buNone/>
            </a:pPr>
            <a:r>
              <a:rPr lang="en-US" dirty="0">
                <a:ea typeface="Arial" charset="0"/>
                <a:cs typeface="Arial" charset="0"/>
              </a:rPr>
              <a:t>Community strategies that promote child protection focus on creating a shared belief and collective responsibility to protect children from harm and expand the range of services and supports available to families and individual family members (</a:t>
            </a:r>
            <a:r>
              <a:rPr lang="en-US" dirty="0" err="1">
                <a:ea typeface="Arial" charset="0"/>
                <a:cs typeface="Arial" charset="0"/>
              </a:rPr>
              <a:t>Daro</a:t>
            </a:r>
            <a:r>
              <a:rPr lang="en-US" dirty="0">
                <a:ea typeface="Arial" charset="0"/>
                <a:cs typeface="Arial" charset="0"/>
              </a:rPr>
              <a:t> &amp; Dodge, 2009).</a:t>
            </a:r>
            <a:endParaRPr lang="en-US" dirty="0"/>
          </a:p>
        </p:txBody>
      </p:sp>
      <p:sp>
        <p:nvSpPr>
          <p:cNvPr id="4" name="Slide Number Placeholder 3">
            <a:extLst>
              <a:ext uri="{FF2B5EF4-FFF2-40B4-BE49-F238E27FC236}">
                <a16:creationId xmlns:a16="http://schemas.microsoft.com/office/drawing/2014/main" id="{AD2508B0-912F-41F8-8A4A-6BFF25C04E93}"/>
              </a:ext>
            </a:extLst>
          </p:cNvPr>
          <p:cNvSpPr>
            <a:spLocks noGrp="1"/>
          </p:cNvSpPr>
          <p:nvPr>
            <p:ph type="sldNum" sz="quarter" idx="12"/>
          </p:nvPr>
        </p:nvSpPr>
        <p:spPr>
          <a:xfrm>
            <a:off x="11409717" y="6494753"/>
            <a:ext cx="782283" cy="365125"/>
          </a:xfrm>
        </p:spPr>
        <p:txBody>
          <a:bodyPr>
            <a:normAutofit/>
          </a:bodyPr>
          <a:lstStyle/>
          <a:p>
            <a:pPr>
              <a:spcAft>
                <a:spcPts val="600"/>
              </a:spcAft>
            </a:pPr>
            <a:fld id="{18090C9F-5DCB-4435-87BE-0C7FF96518FE}" type="slidenum">
              <a:rPr lang="en-US" sz="1050">
                <a:solidFill>
                  <a:schemeClr val="tx1">
                    <a:alpha val="80000"/>
                  </a:schemeClr>
                </a:solidFill>
              </a:rPr>
              <a:pPr>
                <a:spcAft>
                  <a:spcPts val="600"/>
                </a:spcAft>
              </a:pPr>
              <a:t>12</a:t>
            </a:fld>
            <a:endParaRPr lang="en-US" sz="1050">
              <a:solidFill>
                <a:schemeClr val="tx1">
                  <a:alpha val="80000"/>
                </a:schemeClr>
              </a:solidFill>
            </a:endParaRPr>
          </a:p>
        </p:txBody>
      </p:sp>
    </p:spTree>
    <p:extLst>
      <p:ext uri="{BB962C8B-B14F-4D97-AF65-F5344CB8AC3E}">
        <p14:creationId xmlns:p14="http://schemas.microsoft.com/office/powerpoint/2010/main" val="633761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405AF-C4B3-4E1D-8F4E-16F43FE753FC}"/>
              </a:ext>
            </a:extLst>
          </p:cNvPr>
          <p:cNvSpPr>
            <a:spLocks noGrp="1"/>
          </p:cNvSpPr>
          <p:nvPr>
            <p:ph type="title"/>
          </p:nvPr>
        </p:nvSpPr>
        <p:spPr>
          <a:xfrm>
            <a:off x="446314" y="479432"/>
            <a:ext cx="11642274" cy="1202412"/>
          </a:xfrm>
        </p:spPr>
        <p:txBody>
          <a:bodyPr/>
          <a:lstStyle/>
          <a:p>
            <a:r>
              <a:rPr lang="en-US" b="1" dirty="0">
                <a:solidFill>
                  <a:schemeClr val="accent1"/>
                </a:solidFill>
                <a:latin typeface="Corbel" panose="020B0503020204020204" pitchFamily="34" charset="0"/>
              </a:rPr>
              <a:t>What can be expected at any FSC?</a:t>
            </a:r>
          </a:p>
        </p:txBody>
      </p:sp>
      <p:graphicFrame>
        <p:nvGraphicFramePr>
          <p:cNvPr id="13" name="Content Placeholder 12">
            <a:extLst>
              <a:ext uri="{FF2B5EF4-FFF2-40B4-BE49-F238E27FC236}">
                <a16:creationId xmlns:a16="http://schemas.microsoft.com/office/drawing/2014/main" id="{4E837A96-6B8E-426A-803E-C8C33CB8184A}"/>
              </a:ext>
            </a:extLst>
          </p:cNvPr>
          <p:cNvGraphicFramePr>
            <a:graphicFrameLocks noGrp="1"/>
          </p:cNvGraphicFramePr>
          <p:nvPr>
            <p:ph idx="1"/>
            <p:extLst>
              <p:ext uri="{D42A27DB-BD31-4B8C-83A1-F6EECF244321}">
                <p14:modId xmlns:p14="http://schemas.microsoft.com/office/powerpoint/2010/main" val="3853649437"/>
              </p:ext>
            </p:extLst>
          </p:nvPr>
        </p:nvGraphicFramePr>
        <p:xfrm>
          <a:off x="1304883" y="672379"/>
          <a:ext cx="7766957" cy="6115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8F884FAD-3ED8-475C-90D3-0619F4B98D52}"/>
              </a:ext>
            </a:extLst>
          </p:cNvPr>
          <p:cNvSpPr>
            <a:spLocks noGrp="1"/>
          </p:cNvSpPr>
          <p:nvPr>
            <p:ph type="sldNum" sz="quarter" idx="12"/>
          </p:nvPr>
        </p:nvSpPr>
        <p:spPr>
          <a:xfrm>
            <a:off x="9448800" y="6480175"/>
            <a:ext cx="2743200" cy="365125"/>
          </a:xfrm>
        </p:spPr>
        <p:txBody>
          <a:bodyPr/>
          <a:lstStyle/>
          <a:p>
            <a:fld id="{18090C9F-5DCB-4435-87BE-0C7FF96518FE}" type="slidenum">
              <a:rPr lang="en-US" smtClean="0"/>
              <a:t>13</a:t>
            </a:fld>
            <a:endParaRPr lang="en-US"/>
          </a:p>
        </p:txBody>
      </p:sp>
      <p:sp>
        <p:nvSpPr>
          <p:cNvPr id="14" name="TextBox 13">
            <a:extLst>
              <a:ext uri="{FF2B5EF4-FFF2-40B4-BE49-F238E27FC236}">
                <a16:creationId xmlns:a16="http://schemas.microsoft.com/office/drawing/2014/main" id="{82C0E310-EC6B-4948-BB62-CD965C8BE360}"/>
              </a:ext>
            </a:extLst>
          </p:cNvPr>
          <p:cNvSpPr txBox="1"/>
          <p:nvPr/>
        </p:nvSpPr>
        <p:spPr>
          <a:xfrm>
            <a:off x="9601441" y="1562790"/>
            <a:ext cx="753686" cy="4488873"/>
          </a:xfrm>
          <a:prstGeom prst="rect">
            <a:avLst/>
          </a:prstGeom>
          <a:gradFill>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gradFill>
          <a:effectLst>
            <a:glow rad="228600">
              <a:srgbClr val="FF0000">
                <a:alpha val="30000"/>
              </a:srgbClr>
            </a:glow>
            <a:outerShdw blurRad="76200" dir="18900000" sy="23000" kx="-1200000" algn="bl" rotWithShape="0">
              <a:prstClr val="black">
                <a:alpha val="20000"/>
              </a:prstClr>
            </a:outerShdw>
          </a:effectLst>
        </p:spPr>
        <p:txBody>
          <a:bodyPr vert="wordArtVert" wrap="square" tIns="0" bIns="0" rtlCol="0">
            <a:normAutofit fontScale="92500" lnSpcReduction="10000"/>
          </a:bodyPr>
          <a:lstStyle/>
          <a:p>
            <a:r>
              <a:rPr lang="en-US" sz="3600" b="1" dirty="0">
                <a:solidFill>
                  <a:srgbClr val="C00000"/>
                </a:solidFill>
                <a:latin typeface="Corbel" panose="020B0503020204020204" pitchFamily="34" charset="0"/>
              </a:rPr>
              <a:t>SUCCESS</a:t>
            </a:r>
          </a:p>
        </p:txBody>
      </p:sp>
    </p:spTree>
    <p:extLst>
      <p:ext uri="{BB962C8B-B14F-4D97-AF65-F5344CB8AC3E}">
        <p14:creationId xmlns:p14="http://schemas.microsoft.com/office/powerpoint/2010/main" val="38476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7AB24-727C-4B56-AE96-5ABA2C4E85FF}"/>
              </a:ext>
            </a:extLst>
          </p:cNvPr>
          <p:cNvSpPr>
            <a:spLocks noGrp="1"/>
          </p:cNvSpPr>
          <p:nvPr>
            <p:ph type="title"/>
          </p:nvPr>
        </p:nvSpPr>
        <p:spPr>
          <a:xfrm>
            <a:off x="838200" y="365125"/>
            <a:ext cx="10515600" cy="1325563"/>
          </a:xfrm>
        </p:spPr>
        <p:txBody>
          <a:bodyPr>
            <a:normAutofit/>
          </a:bodyPr>
          <a:lstStyle/>
          <a:p>
            <a:r>
              <a:rPr lang="en-US" b="1" dirty="0">
                <a:solidFill>
                  <a:schemeClr val="accent1"/>
                </a:solidFill>
                <a:latin typeface="Corbel" panose="020B0503020204020204" pitchFamily="34" charset="0"/>
              </a:rPr>
              <a:t>Leadership - Expected</a:t>
            </a:r>
          </a:p>
        </p:txBody>
      </p:sp>
      <p:sp>
        <p:nvSpPr>
          <p:cNvPr id="4" name="Slide Number Placeholder 3">
            <a:extLst>
              <a:ext uri="{FF2B5EF4-FFF2-40B4-BE49-F238E27FC236}">
                <a16:creationId xmlns:a16="http://schemas.microsoft.com/office/drawing/2014/main" id="{B354970F-51AF-4209-8E4D-9E4D487411DC}"/>
              </a:ext>
            </a:extLst>
          </p:cNvPr>
          <p:cNvSpPr>
            <a:spLocks noGrp="1"/>
          </p:cNvSpPr>
          <p:nvPr>
            <p:ph type="sldNum" sz="quarter" idx="12"/>
          </p:nvPr>
        </p:nvSpPr>
        <p:spPr>
          <a:xfrm>
            <a:off x="11313994" y="6492830"/>
            <a:ext cx="858672" cy="365125"/>
          </a:xfrm>
        </p:spPr>
        <p:txBody>
          <a:bodyPr>
            <a:normAutofit/>
          </a:bodyPr>
          <a:lstStyle/>
          <a:p>
            <a:pPr>
              <a:spcAft>
                <a:spcPts val="600"/>
              </a:spcAft>
            </a:pPr>
            <a:fld id="{18090C9F-5DCB-4435-87BE-0C7FF96518FE}" type="slidenum">
              <a:rPr lang="en-US" smtClean="0"/>
              <a:pPr>
                <a:spcAft>
                  <a:spcPts val="600"/>
                </a:spcAft>
              </a:pPr>
              <a:t>14</a:t>
            </a:fld>
            <a:endParaRPr lang="en-US" dirty="0"/>
          </a:p>
        </p:txBody>
      </p:sp>
      <p:graphicFrame>
        <p:nvGraphicFramePr>
          <p:cNvPr id="7" name="Content Placeholder 2">
            <a:extLst>
              <a:ext uri="{FF2B5EF4-FFF2-40B4-BE49-F238E27FC236}">
                <a16:creationId xmlns:a16="http://schemas.microsoft.com/office/drawing/2014/main" id="{7EBBA439-1ABB-426A-AA87-C6BB3455A4BF}"/>
              </a:ext>
            </a:extLst>
          </p:cNvPr>
          <p:cNvGraphicFramePr>
            <a:graphicFrameLocks noGrp="1"/>
          </p:cNvGraphicFramePr>
          <p:nvPr>
            <p:ph idx="1"/>
            <p:extLst>
              <p:ext uri="{D42A27DB-BD31-4B8C-83A1-F6EECF244321}">
                <p14:modId xmlns:p14="http://schemas.microsoft.com/office/powerpoint/2010/main" val="2518977552"/>
              </p:ext>
            </p:extLst>
          </p:nvPr>
        </p:nvGraphicFramePr>
        <p:xfrm>
          <a:off x="838200" y="1698625"/>
          <a:ext cx="10147300" cy="4156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Connector 9">
            <a:extLst>
              <a:ext uri="{FF2B5EF4-FFF2-40B4-BE49-F238E27FC236}">
                <a16:creationId xmlns:a16="http://schemas.microsoft.com/office/drawing/2014/main" id="{62209FE3-76B6-47AD-997E-DF5272CE165D}"/>
              </a:ext>
            </a:extLst>
          </p:cNvPr>
          <p:cNvCxnSpPr>
            <a:cxnSpLocks/>
          </p:cNvCxnSpPr>
          <p:nvPr/>
        </p:nvCxnSpPr>
        <p:spPr>
          <a:xfrm>
            <a:off x="-4217" y="1374814"/>
            <a:ext cx="364911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53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405AF-C4B3-4E1D-8F4E-16F43FE753FC}"/>
              </a:ext>
            </a:extLst>
          </p:cNvPr>
          <p:cNvSpPr>
            <a:spLocks noGrp="1"/>
          </p:cNvSpPr>
          <p:nvPr>
            <p:ph type="title"/>
          </p:nvPr>
        </p:nvSpPr>
        <p:spPr>
          <a:xfrm>
            <a:off x="446314" y="479432"/>
            <a:ext cx="11642274" cy="1202412"/>
          </a:xfrm>
        </p:spPr>
        <p:txBody>
          <a:bodyPr/>
          <a:lstStyle/>
          <a:p>
            <a:r>
              <a:rPr lang="en-US" b="1" dirty="0">
                <a:solidFill>
                  <a:schemeClr val="accent1"/>
                </a:solidFill>
                <a:latin typeface="Corbel" panose="020B0503020204020204" pitchFamily="34" charset="0"/>
              </a:rPr>
              <a:t>What can be expected at any FSC?</a:t>
            </a:r>
          </a:p>
        </p:txBody>
      </p:sp>
      <p:graphicFrame>
        <p:nvGraphicFramePr>
          <p:cNvPr id="13" name="Content Placeholder 12">
            <a:extLst>
              <a:ext uri="{FF2B5EF4-FFF2-40B4-BE49-F238E27FC236}">
                <a16:creationId xmlns:a16="http://schemas.microsoft.com/office/drawing/2014/main" id="{4E837A96-6B8E-426A-803E-C8C33CB8184A}"/>
              </a:ext>
            </a:extLst>
          </p:cNvPr>
          <p:cNvGraphicFramePr>
            <a:graphicFrameLocks noGrp="1"/>
          </p:cNvGraphicFramePr>
          <p:nvPr>
            <p:ph idx="1"/>
          </p:nvPr>
        </p:nvGraphicFramePr>
        <p:xfrm>
          <a:off x="446313" y="637483"/>
          <a:ext cx="7766957" cy="6115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8F884FAD-3ED8-475C-90D3-0619F4B98D52}"/>
              </a:ext>
            </a:extLst>
          </p:cNvPr>
          <p:cNvSpPr>
            <a:spLocks noGrp="1"/>
          </p:cNvSpPr>
          <p:nvPr>
            <p:ph type="sldNum" sz="quarter" idx="12"/>
          </p:nvPr>
        </p:nvSpPr>
        <p:spPr>
          <a:xfrm>
            <a:off x="9448800" y="6480175"/>
            <a:ext cx="2743200" cy="365125"/>
          </a:xfrm>
        </p:spPr>
        <p:txBody>
          <a:bodyPr/>
          <a:lstStyle/>
          <a:p>
            <a:fld id="{18090C9F-5DCB-4435-87BE-0C7FF96518FE}" type="slidenum">
              <a:rPr lang="en-US" smtClean="0"/>
              <a:t>15</a:t>
            </a:fld>
            <a:endParaRPr lang="en-US"/>
          </a:p>
        </p:txBody>
      </p:sp>
      <p:sp>
        <p:nvSpPr>
          <p:cNvPr id="14" name="TextBox 13">
            <a:extLst>
              <a:ext uri="{FF2B5EF4-FFF2-40B4-BE49-F238E27FC236}">
                <a16:creationId xmlns:a16="http://schemas.microsoft.com/office/drawing/2014/main" id="{82C0E310-EC6B-4948-BB62-CD965C8BE360}"/>
              </a:ext>
            </a:extLst>
          </p:cNvPr>
          <p:cNvSpPr txBox="1"/>
          <p:nvPr/>
        </p:nvSpPr>
        <p:spPr>
          <a:xfrm>
            <a:off x="8534633" y="1562790"/>
            <a:ext cx="753686" cy="4488873"/>
          </a:xfrm>
          <a:prstGeom prst="rect">
            <a:avLst/>
          </a:prstGeom>
          <a:gradFill>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gradFill>
          <a:effectLst>
            <a:glow rad="228600">
              <a:srgbClr val="FF0000">
                <a:alpha val="30000"/>
              </a:srgbClr>
            </a:glow>
            <a:outerShdw blurRad="76200" dir="18900000" sy="23000" kx="-1200000" algn="bl" rotWithShape="0">
              <a:prstClr val="black">
                <a:alpha val="20000"/>
              </a:prstClr>
            </a:outerShdw>
          </a:effectLst>
        </p:spPr>
        <p:txBody>
          <a:bodyPr vert="wordArtVert" wrap="square" tIns="0" bIns="0" rtlCol="0">
            <a:normAutofit fontScale="92500" lnSpcReduction="10000"/>
          </a:bodyPr>
          <a:lstStyle/>
          <a:p>
            <a:r>
              <a:rPr lang="en-US" sz="3600" b="1" dirty="0">
                <a:solidFill>
                  <a:srgbClr val="C00000"/>
                </a:solidFill>
                <a:latin typeface="Corbel" panose="020B0503020204020204" pitchFamily="34" charset="0"/>
              </a:rPr>
              <a:t>SUCCESS</a:t>
            </a:r>
          </a:p>
        </p:txBody>
      </p:sp>
    </p:spTree>
    <p:extLst>
      <p:ext uri="{BB962C8B-B14F-4D97-AF65-F5344CB8AC3E}">
        <p14:creationId xmlns:p14="http://schemas.microsoft.com/office/powerpoint/2010/main" val="268768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7AB24-727C-4B56-AE96-5ABA2C4E85FF}"/>
              </a:ext>
            </a:extLst>
          </p:cNvPr>
          <p:cNvSpPr>
            <a:spLocks noGrp="1"/>
          </p:cNvSpPr>
          <p:nvPr>
            <p:ph type="title"/>
          </p:nvPr>
        </p:nvSpPr>
        <p:spPr>
          <a:xfrm>
            <a:off x="838200" y="365125"/>
            <a:ext cx="11061700" cy="1325563"/>
          </a:xfrm>
        </p:spPr>
        <p:txBody>
          <a:bodyPr>
            <a:normAutofit/>
          </a:bodyPr>
          <a:lstStyle/>
          <a:p>
            <a:r>
              <a:rPr lang="en-US" b="1" dirty="0">
                <a:solidFill>
                  <a:schemeClr val="accent1"/>
                </a:solidFill>
                <a:latin typeface="Corbel" panose="020B0503020204020204" pitchFamily="34" charset="0"/>
              </a:rPr>
              <a:t>Leadership - Prioritized Behavioral Indicators</a:t>
            </a:r>
          </a:p>
        </p:txBody>
      </p:sp>
      <p:sp>
        <p:nvSpPr>
          <p:cNvPr id="4" name="Slide Number Placeholder 3">
            <a:extLst>
              <a:ext uri="{FF2B5EF4-FFF2-40B4-BE49-F238E27FC236}">
                <a16:creationId xmlns:a16="http://schemas.microsoft.com/office/drawing/2014/main" id="{B354970F-51AF-4209-8E4D-9E4D487411DC}"/>
              </a:ext>
            </a:extLst>
          </p:cNvPr>
          <p:cNvSpPr>
            <a:spLocks noGrp="1"/>
          </p:cNvSpPr>
          <p:nvPr>
            <p:ph type="sldNum" sz="quarter" idx="12"/>
          </p:nvPr>
        </p:nvSpPr>
        <p:spPr>
          <a:xfrm>
            <a:off x="11449524" y="6492875"/>
            <a:ext cx="742476"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8090C9F-5DCB-4435-87BE-0C7FF96518F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953BF5E8-A5C2-40B4-AD20-B64EA5E1F3CC}"/>
              </a:ext>
            </a:extLst>
          </p:cNvPr>
          <p:cNvCxnSpPr>
            <a:cxnSpLocks/>
          </p:cNvCxnSpPr>
          <p:nvPr/>
        </p:nvCxnSpPr>
        <p:spPr>
          <a:xfrm>
            <a:off x="-4217" y="1374814"/>
            <a:ext cx="364911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ontent Placeholder 6">
            <a:extLst>
              <a:ext uri="{FF2B5EF4-FFF2-40B4-BE49-F238E27FC236}">
                <a16:creationId xmlns:a16="http://schemas.microsoft.com/office/drawing/2014/main" id="{08DCD5B2-25F8-4694-8120-9258BE68EC72}"/>
              </a:ext>
            </a:extLst>
          </p:cNvPr>
          <p:cNvSpPr>
            <a:spLocks noGrp="1"/>
          </p:cNvSpPr>
          <p:nvPr>
            <p:ph idx="1"/>
          </p:nvPr>
        </p:nvSpPr>
        <p:spPr>
          <a:xfrm>
            <a:off x="515938" y="1755275"/>
            <a:ext cx="10837862" cy="4378826"/>
          </a:xfrm>
        </p:spPr>
        <p:txBody>
          <a:bodyPr>
            <a:normAutofit fontScale="70000" lnSpcReduction="20000"/>
          </a:bodyPr>
          <a:lstStyle/>
          <a:p>
            <a:pPr marL="514350" lvl="0" indent="-514350">
              <a:buFont typeface="+mj-lt"/>
              <a:buAutoNum type="arabicPeriod"/>
            </a:pPr>
            <a:r>
              <a:rPr lang="en-US" dirty="0">
                <a:latin typeface="Corbel" panose="020B0503020204020204" pitchFamily="34" charset="0"/>
              </a:rPr>
              <a:t>Creates a formal process to receive recommendations for the center  </a:t>
            </a:r>
          </a:p>
          <a:p>
            <a:pPr marL="514350" lvl="0" indent="-514350">
              <a:buFont typeface="+mj-lt"/>
              <a:buAutoNum type="arabicPeriod"/>
            </a:pPr>
            <a:r>
              <a:rPr lang="en-US" dirty="0">
                <a:latin typeface="Corbel" panose="020B0503020204020204" pitchFamily="34" charset="0"/>
              </a:rPr>
              <a:t>Elicits recommendations from members through mix of methods including consultative conversations and instruments to gather feedback </a:t>
            </a:r>
          </a:p>
          <a:p>
            <a:pPr marL="514350" lvl="0" indent="-514350">
              <a:buFont typeface="+mj-lt"/>
              <a:buAutoNum type="arabicPeriod"/>
            </a:pPr>
            <a:r>
              <a:rPr lang="en-US" dirty="0">
                <a:latin typeface="Corbel" panose="020B0503020204020204" pitchFamily="34" charset="0"/>
              </a:rPr>
              <a:t>Offers appreciation to members for contributing their views by communicating back to them about how their recommendations were instilled into practice</a:t>
            </a:r>
          </a:p>
          <a:p>
            <a:pPr marL="514350" lvl="0" indent="-514350">
              <a:buFont typeface="+mj-lt"/>
              <a:buAutoNum type="arabicPeriod"/>
            </a:pPr>
            <a:r>
              <a:rPr lang="en-US" dirty="0">
                <a:latin typeface="Corbel" panose="020B0503020204020204" pitchFamily="34" charset="0"/>
              </a:rPr>
              <a:t>Networks in the community to recognize potential leaders </a:t>
            </a:r>
          </a:p>
          <a:p>
            <a:pPr marL="514350" lvl="0" indent="-514350">
              <a:buFont typeface="+mj-lt"/>
              <a:buAutoNum type="arabicPeriod"/>
            </a:pPr>
            <a:r>
              <a:rPr lang="en-US" dirty="0">
                <a:latin typeface="Corbel" panose="020B0503020204020204" pitchFamily="34" charset="0"/>
              </a:rPr>
              <a:t>Recruits and selects potential leaders to the leader positions at the center according to their strengths and interests  </a:t>
            </a:r>
          </a:p>
          <a:p>
            <a:pPr marL="514350" lvl="0" indent="-514350">
              <a:buFont typeface="+mj-lt"/>
              <a:buAutoNum type="arabicPeriod"/>
            </a:pPr>
            <a:r>
              <a:rPr lang="en-US" dirty="0">
                <a:latin typeface="Corbel" panose="020B0503020204020204" pitchFamily="34" charset="0"/>
              </a:rPr>
              <a:t>Provides continuous support to co-leaders as needed, particularly when delegating</a:t>
            </a:r>
          </a:p>
          <a:p>
            <a:pPr marL="514350" lvl="0" indent="-514350">
              <a:buFont typeface="+mj-lt"/>
              <a:buAutoNum type="arabicPeriod"/>
            </a:pPr>
            <a:r>
              <a:rPr lang="en-US" dirty="0">
                <a:latin typeface="Corbel" panose="020B0503020204020204" pitchFamily="34" charset="0"/>
              </a:rPr>
              <a:t>Builds empowerment by coaching the co-leader through decision making considerations</a:t>
            </a:r>
          </a:p>
          <a:p>
            <a:pPr marL="514350" lvl="0" indent="-514350">
              <a:buFont typeface="+mj-lt"/>
              <a:buAutoNum type="arabicPeriod"/>
            </a:pPr>
            <a:r>
              <a:rPr lang="en-US" dirty="0">
                <a:latin typeface="Corbel" panose="020B0503020204020204" pitchFamily="34" charset="0"/>
              </a:rPr>
              <a:t>Assesses leadership strengths and needs of members who will participate in leadership activities </a:t>
            </a:r>
          </a:p>
          <a:p>
            <a:pPr marL="514350" lvl="0" indent="-514350">
              <a:buFont typeface="+mj-lt"/>
              <a:buAutoNum type="arabicPeriod"/>
            </a:pPr>
            <a:r>
              <a:rPr lang="en-US" dirty="0">
                <a:latin typeface="Corbel" panose="020B0503020204020204" pitchFamily="34" charset="0"/>
              </a:rPr>
              <a:t>Coaches the member to become aware of their strengths and how to apply them</a:t>
            </a:r>
          </a:p>
          <a:p>
            <a:pPr marL="514350" indent="-514350">
              <a:buFont typeface="+mj-lt"/>
              <a:buAutoNum type="arabicPeriod"/>
            </a:pPr>
            <a:r>
              <a:rPr lang="en-US" dirty="0">
                <a:latin typeface="Corbel" panose="020B0503020204020204" pitchFamily="34" charset="0"/>
              </a:rPr>
              <a:t>Provides training to member on the procedures and functioning of the particular aspect of the FSC that the member is going to be leading</a:t>
            </a:r>
          </a:p>
        </p:txBody>
      </p:sp>
    </p:spTree>
    <p:extLst>
      <p:ext uri="{BB962C8B-B14F-4D97-AF65-F5344CB8AC3E}">
        <p14:creationId xmlns:p14="http://schemas.microsoft.com/office/powerpoint/2010/main" val="429068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67EC-2719-4B85-BDA1-395C53A4FE5F}"/>
              </a:ext>
            </a:extLst>
          </p:cNvPr>
          <p:cNvSpPr>
            <a:spLocks noGrp="1"/>
          </p:cNvSpPr>
          <p:nvPr>
            <p:ph type="title"/>
          </p:nvPr>
        </p:nvSpPr>
        <p:spPr>
          <a:xfrm>
            <a:off x="7005918" y="1783959"/>
            <a:ext cx="4385960" cy="2889114"/>
          </a:xfrm>
        </p:spPr>
        <p:txBody>
          <a:bodyPr vert="horz" lIns="91440" tIns="45720" rIns="91440" bIns="45720" rtlCol="0" anchor="ctr">
            <a:normAutofit/>
          </a:bodyPr>
          <a:lstStyle/>
          <a:p>
            <a:r>
              <a:rPr lang="en-US" sz="9600" dirty="0">
                <a:latin typeface="Corbel" panose="020B0503020204020204" pitchFamily="34" charset="0"/>
              </a:rPr>
              <a:t>10</a:t>
            </a: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picture containing table, chair, sitting&#10;&#10;Description generated with high confidence">
            <a:extLst>
              <a:ext uri="{FF2B5EF4-FFF2-40B4-BE49-F238E27FC236}">
                <a16:creationId xmlns:a16="http://schemas.microsoft.com/office/drawing/2014/main" id="{0B97C088-4035-4F04-B1EE-E51ADFEF8C6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8556" r="-2" b="606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Slide Number Placeholder 3">
            <a:extLst>
              <a:ext uri="{FF2B5EF4-FFF2-40B4-BE49-F238E27FC236}">
                <a16:creationId xmlns:a16="http://schemas.microsoft.com/office/drawing/2014/main" id="{75C6910F-D54C-4262-BB73-C93A0202E0C5}"/>
              </a:ext>
            </a:extLst>
          </p:cNvPr>
          <p:cNvSpPr>
            <a:spLocks noGrp="1"/>
          </p:cNvSpPr>
          <p:nvPr>
            <p:ph type="sldNum" sz="quarter" idx="12"/>
          </p:nvPr>
        </p:nvSpPr>
        <p:spPr>
          <a:xfrm>
            <a:off x="11003280" y="603504"/>
            <a:ext cx="548640" cy="548640"/>
          </a:xfrm>
          <a:prstGeom prst="ellipse">
            <a:avLst/>
          </a:prstGeom>
          <a:solidFill>
            <a:srgbClr val="7F7F7F"/>
          </a:solidFill>
        </p:spPr>
        <p:txBody>
          <a:bodyPr vert="horz" lIns="91440" tIns="45720" rIns="91440" bIns="45720" rtlCol="0" anchor="ctr">
            <a:normAutofit/>
          </a:bodyPr>
          <a:lstStyle/>
          <a:p>
            <a:pPr algn="ctr">
              <a:spcAft>
                <a:spcPts val="600"/>
              </a:spcAft>
              <a:defRPr/>
            </a:pPr>
            <a:fld id="{18090C9F-5DCB-4435-87BE-0C7FF96518FE}" type="slidenum">
              <a:rPr lang="en-US" sz="1500" smtClean="0">
                <a:solidFill>
                  <a:srgbClr val="FFFFFF"/>
                </a:solidFill>
                <a:latin typeface="Calibri" panose="020F0502020204030204"/>
              </a:rPr>
              <a:pPr algn="ctr">
                <a:spcAft>
                  <a:spcPts val="600"/>
                </a:spcAft>
                <a:defRPr/>
              </a:pPr>
              <a:t>17</a:t>
            </a:fld>
            <a:endParaRPr lang="en-US" sz="1500">
              <a:solidFill>
                <a:srgbClr val="FFFFFF"/>
              </a:solidFill>
              <a:latin typeface="Calibri" panose="020F0502020204030204"/>
            </a:endParaRPr>
          </a:p>
        </p:txBody>
      </p:sp>
      <p:cxnSp>
        <p:nvCxnSpPr>
          <p:cNvPr id="10" name="Straight Connector 9">
            <a:extLst>
              <a:ext uri="{FF2B5EF4-FFF2-40B4-BE49-F238E27FC236}">
                <a16:creationId xmlns:a16="http://schemas.microsoft.com/office/drawing/2014/main" id="{96380F71-4B50-45FD-97AB-A67F9AD223E1}"/>
              </a:ext>
            </a:extLst>
          </p:cNvPr>
          <p:cNvCxnSpPr>
            <a:cxnSpLocks/>
          </p:cNvCxnSpPr>
          <p:nvPr/>
        </p:nvCxnSpPr>
        <p:spPr>
          <a:xfrm>
            <a:off x="7183983" y="3800514"/>
            <a:ext cx="364911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2398A19-48CE-42B7-88F2-BF05B5701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408" y="6077852"/>
            <a:ext cx="1618876" cy="395128"/>
          </a:xfrm>
          <a:prstGeom prst="rect">
            <a:avLst/>
          </a:prstGeom>
        </p:spPr>
      </p:pic>
    </p:spTree>
    <p:extLst>
      <p:ext uri="{BB962C8B-B14F-4D97-AF65-F5344CB8AC3E}">
        <p14:creationId xmlns:p14="http://schemas.microsoft.com/office/powerpoint/2010/main" val="38254907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66C77583-3E64-426F-B5B8-59D94EB70674}"/>
              </a:ext>
            </a:extLst>
          </p:cNvPr>
          <p:cNvSpPr>
            <a:spLocks noGrp="1"/>
          </p:cNvSpPr>
          <p:nvPr>
            <p:ph idx="1"/>
          </p:nvPr>
        </p:nvSpPr>
        <p:spPr>
          <a:xfrm>
            <a:off x="4318000" y="386441"/>
            <a:ext cx="7859058" cy="6093734"/>
          </a:xfrm>
          <a:scene3d>
            <a:camera prst="orthographicFront"/>
            <a:lightRig rig="threePt" dir="t"/>
          </a:scene3d>
        </p:spPr>
        <p:style>
          <a:lnRef idx="0">
            <a:scrgbClr r="0" g="0" b="0"/>
          </a:lnRef>
          <a:fillRef idx="1003">
            <a:schemeClr val="lt1"/>
          </a:fillRef>
          <a:effectRef idx="0">
            <a:scrgbClr r="0" g="0" b="0"/>
          </a:effectRef>
          <a:fontRef idx="major"/>
        </p:style>
        <p:txBody>
          <a:bodyPr anchor="ctr">
            <a:normAutofit/>
          </a:bodyPr>
          <a:lstStyle/>
          <a:p>
            <a:r>
              <a:rPr lang="en-US" sz="2400" dirty="0">
                <a:latin typeface="Corbel" panose="020B0503020204020204" pitchFamily="34" charset="0"/>
              </a:rPr>
              <a:t>Leadership in practice</a:t>
            </a:r>
          </a:p>
          <a:p>
            <a:r>
              <a:rPr lang="en-US" sz="2400" dirty="0">
                <a:latin typeface="Corbel" panose="020B0503020204020204" pitchFamily="34" charset="0"/>
              </a:rPr>
              <a:t>Prioritized behavioral indicators</a:t>
            </a:r>
          </a:p>
          <a:p>
            <a:r>
              <a:rPr lang="en-US" sz="2400" dirty="0">
                <a:latin typeface="Corbel" panose="020B0503020204020204" pitchFamily="34" charset="0"/>
              </a:rPr>
              <a:t>Family and community partner perspective on top indicators</a:t>
            </a:r>
          </a:p>
          <a:p>
            <a:r>
              <a:rPr lang="en-US" sz="2400" dirty="0">
                <a:latin typeface="Corbel" panose="020B0503020204020204" pitchFamily="34" charset="0"/>
              </a:rPr>
              <a:t>Factors influencing family and community partner choice</a:t>
            </a:r>
          </a:p>
          <a:p>
            <a:r>
              <a:rPr lang="en-US" sz="2400" dirty="0">
                <a:latin typeface="Corbel" panose="020B0503020204020204" pitchFamily="34" charset="0"/>
              </a:rPr>
              <a:t>What needs to change</a:t>
            </a:r>
          </a:p>
          <a:p>
            <a:r>
              <a:rPr lang="en-US" sz="2400" dirty="0">
                <a:latin typeface="Corbel" panose="020B0503020204020204" pitchFamily="34" charset="0"/>
              </a:rPr>
              <a:t>Contributing factors</a:t>
            </a:r>
          </a:p>
        </p:txBody>
      </p:sp>
      <p:sp>
        <p:nvSpPr>
          <p:cNvPr id="2" name="Title 1">
            <a:extLst>
              <a:ext uri="{FF2B5EF4-FFF2-40B4-BE49-F238E27FC236}">
                <a16:creationId xmlns:a16="http://schemas.microsoft.com/office/drawing/2014/main" id="{BC96BF80-5163-4FB5-9E2C-7CB031325F26}"/>
              </a:ext>
            </a:extLst>
          </p:cNvPr>
          <p:cNvSpPr>
            <a:spLocks noGrp="1"/>
          </p:cNvSpPr>
          <p:nvPr>
            <p:ph type="title"/>
          </p:nvPr>
        </p:nvSpPr>
        <p:spPr>
          <a:xfrm>
            <a:off x="321564" y="963877"/>
            <a:ext cx="2993136" cy="4930246"/>
          </a:xfrm>
        </p:spPr>
        <p:txBody>
          <a:bodyPr>
            <a:normAutofit/>
          </a:bodyPr>
          <a:lstStyle/>
          <a:p>
            <a:pPr algn="r"/>
            <a:r>
              <a:rPr lang="en-US" b="1" dirty="0">
                <a:solidFill>
                  <a:schemeClr val="accent1"/>
                </a:solidFill>
                <a:latin typeface="Corbel" panose="020B0503020204020204" pitchFamily="34" charset="0"/>
              </a:rPr>
              <a:t>Exploring Leadership</a:t>
            </a:r>
          </a:p>
        </p:txBody>
      </p:sp>
      <p:cxnSp>
        <p:nvCxnSpPr>
          <p:cNvPr id="14" name="Straight Connector 13">
            <a:extLst>
              <a:ext uri="{FF2B5EF4-FFF2-40B4-BE49-F238E27FC236}">
                <a16:creationId xmlns:a16="http://schemas.microsoft.com/office/drawing/2014/main" id="{6C2AD62E-109A-47F9-A696-41178687F327}"/>
              </a:ext>
            </a:extLst>
          </p:cNvPr>
          <p:cNvCxnSpPr>
            <a:cxnSpLocks/>
          </p:cNvCxnSpPr>
          <p:nvPr/>
        </p:nvCxnSpPr>
        <p:spPr>
          <a:xfrm>
            <a:off x="0" y="3926706"/>
            <a:ext cx="321128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7D95B254-6C7A-4F5C-B3E8-83809699607E}"/>
              </a:ext>
            </a:extLst>
          </p:cNvPr>
          <p:cNvSpPr>
            <a:spLocks noGrp="1"/>
          </p:cNvSpPr>
          <p:nvPr>
            <p:ph type="sldNum" sz="quarter" idx="12"/>
          </p:nvPr>
        </p:nvSpPr>
        <p:spPr/>
        <p:txBody>
          <a:bodyPr/>
          <a:lstStyle/>
          <a:p>
            <a:fld id="{18090C9F-5DCB-4435-87BE-0C7FF96518FE}" type="slidenum">
              <a:rPr lang="en-US" smtClean="0"/>
              <a:t>18</a:t>
            </a:fld>
            <a:endParaRPr lang="en-US"/>
          </a:p>
        </p:txBody>
      </p:sp>
      <p:pic>
        <p:nvPicPr>
          <p:cNvPr id="6" name="Picture 5">
            <a:extLst>
              <a:ext uri="{FF2B5EF4-FFF2-40B4-BE49-F238E27FC236}">
                <a16:creationId xmlns:a16="http://schemas.microsoft.com/office/drawing/2014/main" id="{ECB6D3EF-D67A-46F3-A608-67C753004C4A}"/>
              </a:ext>
            </a:extLst>
          </p:cNvPr>
          <p:cNvPicPr>
            <a:picLocks noChangeAspect="1"/>
          </p:cNvPicPr>
          <p:nvPr/>
        </p:nvPicPr>
        <p:blipFill>
          <a:blip r:embed="rId3"/>
          <a:stretch>
            <a:fillRect/>
          </a:stretch>
        </p:blipFill>
        <p:spPr>
          <a:xfrm>
            <a:off x="11186273" y="5839326"/>
            <a:ext cx="990038" cy="664718"/>
          </a:xfrm>
          <a:prstGeom prst="rect">
            <a:avLst/>
          </a:prstGeom>
        </p:spPr>
      </p:pic>
    </p:spTree>
    <p:extLst>
      <p:ext uri="{BB962C8B-B14F-4D97-AF65-F5344CB8AC3E}">
        <p14:creationId xmlns:p14="http://schemas.microsoft.com/office/powerpoint/2010/main" val="375551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indoor, animal, small&#10;&#10;Description generated with high confidence">
            <a:extLst>
              <a:ext uri="{FF2B5EF4-FFF2-40B4-BE49-F238E27FC236}">
                <a16:creationId xmlns:a16="http://schemas.microsoft.com/office/drawing/2014/main" id="{431E70C6-8FE9-47E5-8244-E146D722694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5730"/>
          <a:stretch/>
        </p:blipFill>
        <p:spPr>
          <a:xfrm>
            <a:off x="20" y="10"/>
            <a:ext cx="12191980" cy="6857990"/>
          </a:xfrm>
          <a:prstGeom prst="ellipse">
            <a:avLst/>
          </a:prstGeom>
          <a:ln>
            <a:noFill/>
          </a:ln>
          <a:effectLst>
            <a:softEdge rad="112500"/>
          </a:effectLst>
        </p:spPr>
      </p:pic>
      <p:sp>
        <p:nvSpPr>
          <p:cNvPr id="1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Slide Number Placeholder 3">
            <a:extLst>
              <a:ext uri="{FF2B5EF4-FFF2-40B4-BE49-F238E27FC236}">
                <a16:creationId xmlns:a16="http://schemas.microsoft.com/office/drawing/2014/main" id="{64053350-4174-4FF4-AF83-8A701D3757D5}"/>
              </a:ext>
            </a:extLst>
          </p:cNvPr>
          <p:cNvSpPr>
            <a:spLocks noGrp="1"/>
          </p:cNvSpPr>
          <p:nvPr>
            <p:ph type="sldNum" sz="quarter" idx="12"/>
          </p:nvPr>
        </p:nvSpPr>
        <p:spPr>
          <a:xfrm>
            <a:off x="11707091" y="6492875"/>
            <a:ext cx="484889" cy="323561"/>
          </a:xfrm>
          <a:prstGeom prst="ellipse">
            <a:avLst/>
          </a:prstGeom>
          <a:solidFill>
            <a:schemeClr val="bg1">
              <a:alpha val="70000"/>
            </a:schemeClr>
          </a:solidFill>
          <a:ln>
            <a:solidFill>
              <a:schemeClr val="tx1">
                <a:lumMod val="75000"/>
                <a:lumOff val="25000"/>
              </a:schemeClr>
            </a:solidFill>
          </a:ln>
        </p:spPr>
        <p:txBody>
          <a:bodyPr vert="horz" lIns="91440" tIns="45720" rIns="91440" bIns="45720" rtlCol="0" anchor="ctr">
            <a:normAutofit fontScale="92500" lnSpcReduction="20000"/>
          </a:bodyPr>
          <a:lstStyle/>
          <a:p>
            <a:pPr algn="ctr">
              <a:lnSpc>
                <a:spcPct val="90000"/>
              </a:lnSpc>
              <a:spcAft>
                <a:spcPts val="600"/>
              </a:spcAft>
              <a:defRPr/>
            </a:pPr>
            <a:fld id="{18090C9F-5DCB-4435-87BE-0C7FF96518FE}" type="slidenum">
              <a:rPr lang="en-US">
                <a:solidFill>
                  <a:schemeClr val="tx1"/>
                </a:solidFill>
                <a:latin typeface="Calibri" panose="020F0502020204030204"/>
              </a:rPr>
              <a:pPr algn="ctr">
                <a:lnSpc>
                  <a:spcPct val="90000"/>
                </a:lnSpc>
                <a:spcAft>
                  <a:spcPts val="600"/>
                </a:spcAft>
                <a:defRPr/>
              </a:pPr>
              <a:t>19</a:t>
            </a:fld>
            <a:endParaRPr lang="en-US" dirty="0">
              <a:solidFill>
                <a:schemeClr val="tx1"/>
              </a:solidFill>
              <a:latin typeface="Calibri" panose="020F0502020204030204"/>
            </a:endParaRPr>
          </a:p>
        </p:txBody>
      </p:sp>
      <p:cxnSp>
        <p:nvCxnSpPr>
          <p:cNvPr id="16"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D145CEEF-3043-462E-AE94-904AAE852450}"/>
              </a:ext>
            </a:extLst>
          </p:cNvPr>
          <p:cNvSpPr txBox="1">
            <a:spLocks/>
          </p:cNvSpPr>
          <p:nvPr/>
        </p:nvSpPr>
        <p:spPr>
          <a:xfrm>
            <a:off x="525516" y="3417573"/>
            <a:ext cx="4593021" cy="2913951"/>
          </a:xfrm>
          <a:prstGeom prst="rect">
            <a:avLst/>
          </a:prstGeom>
          <a:scene3d>
            <a:camera prst="orthographicFront"/>
            <a:lightRig rig="threePt" dir="t"/>
          </a:scene3d>
        </p:spPr>
        <p:style>
          <a:lnRef idx="0">
            <a:scrgbClr r="0" g="0" b="0"/>
          </a:lnRef>
          <a:fillRef idx="1003">
            <a:schemeClr val="lt1"/>
          </a:fillRef>
          <a:effectRef idx="0">
            <a:scrgbClr r="0" g="0" b="0"/>
          </a:effectRef>
          <a:fontRef idx="major"/>
        </p:style>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j-ea"/>
                <a:cs typeface="+mj-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j-ea"/>
                <a:cs typeface="+mj-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pPr marL="0" indent="0" algn="ctr">
              <a:buNone/>
            </a:pPr>
            <a:r>
              <a:rPr lang="en-US" sz="3200" b="1" dirty="0">
                <a:solidFill>
                  <a:schemeClr val="accent1"/>
                </a:solidFill>
                <a:latin typeface="Corbel" panose="020B0503020204020204" pitchFamily="34" charset="0"/>
                <a:ea typeface="+mn-ea"/>
                <a:cs typeface="+mn-cs"/>
              </a:rPr>
              <a:t>Discuss</a:t>
            </a:r>
          </a:p>
          <a:p>
            <a:r>
              <a:rPr lang="en-US" sz="2400" dirty="0">
                <a:latin typeface="Corbel" panose="020B0503020204020204" pitchFamily="34" charset="0"/>
                <a:ea typeface="+mn-ea"/>
                <a:cs typeface="+mn-cs"/>
              </a:rPr>
              <a:t>Specific behaviors/actions that led to identified leadership strengths </a:t>
            </a:r>
          </a:p>
          <a:p>
            <a:r>
              <a:rPr lang="en-US" sz="2400" dirty="0">
                <a:latin typeface="Corbel" panose="020B0503020204020204" pitchFamily="34" charset="0"/>
                <a:ea typeface="+mn-ea"/>
                <a:cs typeface="+mn-cs"/>
              </a:rPr>
              <a:t>Specific behaviors that could be a challenge and what actions could address</a:t>
            </a:r>
          </a:p>
          <a:p>
            <a:r>
              <a:rPr lang="en-US" sz="2400" dirty="0">
                <a:latin typeface="Corbel" panose="020B0503020204020204" pitchFamily="34" charset="0"/>
                <a:ea typeface="+mn-ea"/>
                <a:cs typeface="+mn-cs"/>
              </a:rPr>
              <a:t>Chart highlights and actions to share</a:t>
            </a:r>
          </a:p>
        </p:txBody>
      </p:sp>
    </p:spTree>
    <p:extLst>
      <p:ext uri="{BB962C8B-B14F-4D97-AF65-F5344CB8AC3E}">
        <p14:creationId xmlns:p14="http://schemas.microsoft.com/office/powerpoint/2010/main" val="3336042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8E356C48-DF61-4D7F-AE26-3EE8C4B30909}"/>
              </a:ext>
            </a:extLst>
          </p:cNvPr>
          <p:cNvSpPr>
            <a:spLocks noGrp="1"/>
          </p:cNvSpPr>
          <p:nvPr>
            <p:ph type="title"/>
          </p:nvPr>
        </p:nvSpPr>
        <p:spPr>
          <a:xfrm>
            <a:off x="233004" y="358846"/>
            <a:ext cx="10925533" cy="968054"/>
          </a:xfrm>
        </p:spPr>
        <p:txBody>
          <a:bodyPr/>
          <a:lstStyle/>
          <a:p>
            <a:r>
              <a:rPr lang="en-US" b="1" dirty="0">
                <a:solidFill>
                  <a:schemeClr val="accent1"/>
                </a:solidFill>
                <a:latin typeface="Corbel" panose="020B0503020204020204" pitchFamily="34" charset="0"/>
              </a:rPr>
              <a:t>Project Timeline</a:t>
            </a:r>
          </a:p>
        </p:txBody>
      </p:sp>
      <p:pic>
        <p:nvPicPr>
          <p:cNvPr id="13" name="Picture 12">
            <a:extLst>
              <a:ext uri="{FF2B5EF4-FFF2-40B4-BE49-F238E27FC236}">
                <a16:creationId xmlns:a16="http://schemas.microsoft.com/office/drawing/2014/main" id="{1B8536E2-F38D-43F3-BBF4-BEE2AA68D539}"/>
              </a:ext>
            </a:extLst>
          </p:cNvPr>
          <p:cNvPicPr>
            <a:picLocks noChangeAspect="1"/>
          </p:cNvPicPr>
          <p:nvPr/>
        </p:nvPicPr>
        <p:blipFill>
          <a:blip r:embed="rId3"/>
          <a:stretch>
            <a:fillRect/>
          </a:stretch>
        </p:blipFill>
        <p:spPr>
          <a:xfrm>
            <a:off x="318783" y="2025041"/>
            <a:ext cx="10831817" cy="3562959"/>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FC4AE9BF-DD26-4A22-8076-50790618E9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7375" y="1459185"/>
            <a:ext cx="1261281" cy="1144315"/>
          </a:xfrm>
          <a:prstGeom prst="rect">
            <a:avLst/>
          </a:prstGeom>
        </p:spPr>
      </p:pic>
      <p:sp>
        <p:nvSpPr>
          <p:cNvPr id="15" name="Arrow: Down 14">
            <a:extLst>
              <a:ext uri="{FF2B5EF4-FFF2-40B4-BE49-F238E27FC236}">
                <a16:creationId xmlns:a16="http://schemas.microsoft.com/office/drawing/2014/main" id="{86ECE24B-96F8-467D-BC83-E9E2DB12AA3C}"/>
              </a:ext>
            </a:extLst>
          </p:cNvPr>
          <p:cNvSpPr/>
          <p:nvPr/>
        </p:nvSpPr>
        <p:spPr>
          <a:xfrm>
            <a:off x="5203307" y="1332057"/>
            <a:ext cx="598516" cy="687827"/>
          </a:xfrm>
          <a:prstGeom prst="downArrow">
            <a:avLst/>
          </a:prstGeom>
          <a:solidFill>
            <a:srgbClr val="EE92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8C0DE25-9EDE-44C2-9769-CEB390BA94A2}"/>
              </a:ext>
            </a:extLst>
          </p:cNvPr>
          <p:cNvSpPr txBox="1"/>
          <p:nvPr/>
        </p:nvSpPr>
        <p:spPr>
          <a:xfrm>
            <a:off x="798021" y="1138332"/>
            <a:ext cx="1077755" cy="1323439"/>
          </a:xfrm>
          <a:prstGeom prst="rect">
            <a:avLst/>
          </a:prstGeom>
          <a:noFill/>
        </p:spPr>
        <p:txBody>
          <a:bodyPr wrap="square" rtlCol="0">
            <a:spAutoFit/>
          </a:bodyPr>
          <a:lstStyle/>
          <a:p>
            <a:r>
              <a:rPr lang="en-US" sz="8000" dirty="0">
                <a:solidFill>
                  <a:srgbClr val="00FF00"/>
                </a:solidFill>
                <a:sym typeface="Wingdings" panose="05000000000000000000" pitchFamily="2" charset="2"/>
              </a:rPr>
              <a:t></a:t>
            </a:r>
            <a:endParaRPr lang="en-US" sz="8000" dirty="0">
              <a:solidFill>
                <a:srgbClr val="00FF00"/>
              </a:solidFill>
            </a:endParaRPr>
          </a:p>
        </p:txBody>
      </p:sp>
      <p:sp>
        <p:nvSpPr>
          <p:cNvPr id="17" name="Rectangle 16">
            <a:extLst>
              <a:ext uri="{FF2B5EF4-FFF2-40B4-BE49-F238E27FC236}">
                <a16:creationId xmlns:a16="http://schemas.microsoft.com/office/drawing/2014/main" id="{40883ECA-523D-418F-BF1D-EC6BD40BADAA}"/>
              </a:ext>
            </a:extLst>
          </p:cNvPr>
          <p:cNvSpPr/>
          <p:nvPr/>
        </p:nvSpPr>
        <p:spPr>
          <a:xfrm>
            <a:off x="2895999" y="1129189"/>
            <a:ext cx="990977" cy="1323439"/>
          </a:xfrm>
          <a:prstGeom prst="rect">
            <a:avLst/>
          </a:prstGeom>
        </p:spPr>
        <p:txBody>
          <a:bodyPr wrap="none">
            <a:spAutoFit/>
          </a:bodyPr>
          <a:lstStyle/>
          <a:p>
            <a:r>
              <a:rPr lang="en-US" sz="8000" dirty="0">
                <a:solidFill>
                  <a:srgbClr val="00FF00"/>
                </a:solidFill>
                <a:sym typeface="Wingdings" panose="05000000000000000000" pitchFamily="2" charset="2"/>
              </a:rPr>
              <a:t></a:t>
            </a:r>
            <a:endParaRPr lang="en-US" sz="8000" dirty="0">
              <a:solidFill>
                <a:srgbClr val="00FF00"/>
              </a:solidFill>
            </a:endParaRPr>
          </a:p>
        </p:txBody>
      </p:sp>
      <p:cxnSp>
        <p:nvCxnSpPr>
          <p:cNvPr id="20" name="Straight Connector 19">
            <a:extLst>
              <a:ext uri="{FF2B5EF4-FFF2-40B4-BE49-F238E27FC236}">
                <a16:creationId xmlns:a16="http://schemas.microsoft.com/office/drawing/2014/main" id="{F93E8B84-2C27-4163-9DB0-EF423B5573F2}"/>
              </a:ext>
            </a:extLst>
          </p:cNvPr>
          <p:cNvCxnSpPr>
            <a:cxnSpLocks/>
          </p:cNvCxnSpPr>
          <p:nvPr/>
        </p:nvCxnSpPr>
        <p:spPr>
          <a:xfrm>
            <a:off x="0" y="1091681"/>
            <a:ext cx="4235824"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Slide Number Placeholder 23">
            <a:extLst>
              <a:ext uri="{FF2B5EF4-FFF2-40B4-BE49-F238E27FC236}">
                <a16:creationId xmlns:a16="http://schemas.microsoft.com/office/drawing/2014/main" id="{1C3690A3-3C7C-4068-9904-7A448E7AF31C}"/>
              </a:ext>
            </a:extLst>
          </p:cNvPr>
          <p:cNvSpPr>
            <a:spLocks noGrp="1"/>
          </p:cNvSpPr>
          <p:nvPr>
            <p:ph type="sldNum" sz="quarter" idx="12"/>
          </p:nvPr>
        </p:nvSpPr>
        <p:spPr/>
        <p:txBody>
          <a:bodyPr/>
          <a:lstStyle/>
          <a:p>
            <a:fld id="{18090C9F-5DCB-4435-87BE-0C7FF96518FE}" type="slidenum">
              <a:rPr lang="en-US" smtClean="0"/>
              <a:t>2</a:t>
            </a:fld>
            <a:endParaRPr lang="en-US"/>
          </a:p>
        </p:txBody>
      </p:sp>
    </p:spTree>
    <p:extLst>
      <p:ext uri="{BB962C8B-B14F-4D97-AF65-F5344CB8AC3E}">
        <p14:creationId xmlns:p14="http://schemas.microsoft.com/office/powerpoint/2010/main" val="225151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2" presetClass="entr" presetSubtype="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77B29E-E466-4D60-9426-8E4C292F6346}"/>
              </a:ext>
            </a:extLst>
          </p:cNvPr>
          <p:cNvSpPr>
            <a:spLocks noGrp="1"/>
          </p:cNvSpPr>
          <p:nvPr>
            <p:ph type="title"/>
          </p:nvPr>
        </p:nvSpPr>
        <p:spPr>
          <a:xfrm>
            <a:off x="6352469" y="4519539"/>
            <a:ext cx="4977976" cy="1454051"/>
          </a:xfrm>
        </p:spPr>
        <p:txBody>
          <a:bodyPr vert="horz" lIns="91440" tIns="45720" rIns="91440" bIns="45720" rtlCol="0" anchor="ctr">
            <a:normAutofit/>
          </a:bodyPr>
          <a:lstStyle/>
          <a:p>
            <a:pPr algn="ctr"/>
            <a:r>
              <a:rPr lang="en-US" b="1" dirty="0">
                <a:solidFill>
                  <a:schemeClr val="accent1"/>
                </a:solidFill>
                <a:latin typeface="Corbel" panose="020B0503020204020204" pitchFamily="34" charset="0"/>
              </a:rPr>
              <a:t>ADVOCACY</a:t>
            </a:r>
          </a:p>
        </p:txBody>
      </p:sp>
      <p:sp>
        <p:nvSpPr>
          <p:cNvPr id="16"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3" descr="A close up of a logo&#10;&#10;Description generated with high confidence">
            <a:extLst>
              <a:ext uri="{FF2B5EF4-FFF2-40B4-BE49-F238E27FC236}">
                <a16:creationId xmlns:a16="http://schemas.microsoft.com/office/drawing/2014/main" id="{C4CE9FA9-AE3B-4E8D-9D5D-F00A381B954A}"/>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saturation sat="400000"/>
                    </a14:imgEffect>
                  </a14:imgLayer>
                </a14:imgProps>
              </a:ext>
            </a:extLst>
          </a:blip>
          <a:srcRect l="2610" r="880" b="-3"/>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p:spPr>
      </p:pic>
      <p:sp>
        <p:nvSpPr>
          <p:cNvPr id="4" name="Slide Number Placeholder 3">
            <a:extLst>
              <a:ext uri="{FF2B5EF4-FFF2-40B4-BE49-F238E27FC236}">
                <a16:creationId xmlns:a16="http://schemas.microsoft.com/office/drawing/2014/main" id="{B5B03CDC-585E-4CF7-8659-3CF89BABC0B7}"/>
              </a:ext>
            </a:extLst>
          </p:cNvPr>
          <p:cNvSpPr>
            <a:spLocks noGrp="1"/>
          </p:cNvSpPr>
          <p:nvPr>
            <p:ph type="sldNum" sz="quarter" idx="12"/>
          </p:nvPr>
        </p:nvSpPr>
        <p:spPr>
          <a:xfrm>
            <a:off x="5582792" y="6517205"/>
            <a:ext cx="570728" cy="314067"/>
          </a:xfrm>
        </p:spPr>
        <p:txBody>
          <a:bodyPr>
            <a:normAutofit/>
          </a:bodyPr>
          <a:lstStyle/>
          <a:p>
            <a:pPr>
              <a:spcAft>
                <a:spcPts val="600"/>
              </a:spcAft>
            </a:pPr>
            <a:fld id="{18090C9F-5DCB-4435-87BE-0C7FF96518FE}" type="slidenum">
              <a:rPr lang="en-US" sz="1100">
                <a:solidFill>
                  <a:srgbClr val="898989"/>
                </a:solidFill>
              </a:rPr>
              <a:pPr>
                <a:spcAft>
                  <a:spcPts val="600"/>
                </a:spcAft>
              </a:pPr>
              <a:t>20</a:t>
            </a:fld>
            <a:endParaRPr lang="en-US" sz="1100" dirty="0">
              <a:solidFill>
                <a:srgbClr val="898989"/>
              </a:solidFill>
            </a:endParaRPr>
          </a:p>
        </p:txBody>
      </p:sp>
      <p:cxnSp>
        <p:nvCxnSpPr>
          <p:cNvPr id="10" name="Straight Connector 9">
            <a:extLst>
              <a:ext uri="{FF2B5EF4-FFF2-40B4-BE49-F238E27FC236}">
                <a16:creationId xmlns:a16="http://schemas.microsoft.com/office/drawing/2014/main" id="{A9510121-EA8B-45E9-8555-6FE740B9B4AC}"/>
              </a:ext>
            </a:extLst>
          </p:cNvPr>
          <p:cNvCxnSpPr>
            <a:cxnSpLocks/>
          </p:cNvCxnSpPr>
          <p:nvPr/>
        </p:nvCxnSpPr>
        <p:spPr>
          <a:xfrm rot="5400000">
            <a:off x="3069928" y="3520306"/>
            <a:ext cx="582748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C0CEA4D-4550-4FAA-BD34-124F4636E2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20" y="6469079"/>
            <a:ext cx="1618876" cy="395128"/>
          </a:xfrm>
          <a:prstGeom prst="rect">
            <a:avLst/>
          </a:prstGeom>
        </p:spPr>
      </p:pic>
      <p:pic>
        <p:nvPicPr>
          <p:cNvPr id="11" name="Picture 10">
            <a:extLst>
              <a:ext uri="{FF2B5EF4-FFF2-40B4-BE49-F238E27FC236}">
                <a16:creationId xmlns:a16="http://schemas.microsoft.com/office/drawing/2014/main" id="{54D33EB0-B650-4E45-B0F2-2A9A9E65EE2B}"/>
              </a:ext>
            </a:extLst>
          </p:cNvPr>
          <p:cNvPicPr>
            <a:picLocks noChangeAspect="1"/>
          </p:cNvPicPr>
          <p:nvPr/>
        </p:nvPicPr>
        <p:blipFill>
          <a:blip r:embed="rId7"/>
          <a:stretch>
            <a:fillRect/>
          </a:stretch>
        </p:blipFill>
        <p:spPr>
          <a:xfrm>
            <a:off x="11183573" y="6180501"/>
            <a:ext cx="990038" cy="664718"/>
          </a:xfrm>
          <a:prstGeom prst="rect">
            <a:avLst/>
          </a:prstGeom>
        </p:spPr>
      </p:pic>
    </p:spTree>
    <p:extLst>
      <p:ext uri="{BB962C8B-B14F-4D97-AF65-F5344CB8AC3E}">
        <p14:creationId xmlns:p14="http://schemas.microsoft.com/office/powerpoint/2010/main" val="340544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0EB33F-746D-4964-BE3C-6C858C7104C6}"/>
              </a:ext>
            </a:extLst>
          </p:cNvPr>
          <p:cNvSpPr>
            <a:spLocks noGrp="1"/>
          </p:cNvSpPr>
          <p:nvPr>
            <p:ph type="title"/>
          </p:nvPr>
        </p:nvSpPr>
        <p:spPr>
          <a:xfrm>
            <a:off x="838200" y="963877"/>
            <a:ext cx="3494362" cy="4930246"/>
          </a:xfrm>
        </p:spPr>
        <p:txBody>
          <a:bodyPr>
            <a:normAutofit/>
          </a:bodyPr>
          <a:lstStyle/>
          <a:p>
            <a:pPr algn="r"/>
            <a:r>
              <a:rPr lang="en-US" b="1" dirty="0">
                <a:solidFill>
                  <a:schemeClr val="accent1"/>
                </a:solidFill>
                <a:latin typeface="Corbel" panose="020B0503020204020204" pitchFamily="34" charset="0"/>
              </a:rPr>
              <a:t>What does Advocacy look like in your FSC?</a:t>
            </a:r>
          </a:p>
        </p:txBody>
      </p:sp>
      <p:cxnSp>
        <p:nvCxnSpPr>
          <p:cNvPr id="26" name="Straight Connector 25">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91CEA4A9-ECED-4EDF-A92E-253D6F88E9E0}"/>
              </a:ext>
            </a:extLst>
          </p:cNvPr>
          <p:cNvSpPr>
            <a:spLocks noGrp="1"/>
          </p:cNvSpPr>
          <p:nvPr>
            <p:ph idx="1"/>
          </p:nvPr>
        </p:nvSpPr>
        <p:spPr>
          <a:xfrm>
            <a:off x="4976031" y="963877"/>
            <a:ext cx="6377769" cy="4930246"/>
          </a:xfrm>
        </p:spPr>
        <p:txBody>
          <a:bodyPr anchor="ctr">
            <a:normAutofit/>
          </a:bodyPr>
          <a:lstStyle/>
          <a:p>
            <a:pPr marL="0" indent="0">
              <a:spcAft>
                <a:spcPts val="600"/>
              </a:spcAft>
              <a:buNone/>
            </a:pPr>
            <a:r>
              <a:rPr lang="en-US" sz="2400" dirty="0">
                <a:latin typeface="Corbel" panose="020B0503020204020204" pitchFamily="34" charset="0"/>
                <a:ea typeface="Arial" charset="0"/>
                <a:cs typeface="Arial" charset="0"/>
              </a:rPr>
              <a:t>FSCs work on behalf of, in coordination with, and empower families and individual family members to ensure their needs are met. FSCs partner with families and individual family members to support the development of skills to advocate on their own behalf.</a:t>
            </a:r>
          </a:p>
        </p:txBody>
      </p:sp>
      <p:sp>
        <p:nvSpPr>
          <p:cNvPr id="4" name="Slide Number Placeholder 3">
            <a:extLst>
              <a:ext uri="{FF2B5EF4-FFF2-40B4-BE49-F238E27FC236}">
                <a16:creationId xmlns:a16="http://schemas.microsoft.com/office/drawing/2014/main" id="{AD2508B0-912F-41F8-8A4A-6BFF25C04E93}"/>
              </a:ext>
            </a:extLst>
          </p:cNvPr>
          <p:cNvSpPr>
            <a:spLocks noGrp="1"/>
          </p:cNvSpPr>
          <p:nvPr>
            <p:ph type="sldNum" sz="quarter" idx="12"/>
          </p:nvPr>
        </p:nvSpPr>
        <p:spPr>
          <a:xfrm>
            <a:off x="11353800" y="6492875"/>
            <a:ext cx="782283" cy="365125"/>
          </a:xfrm>
        </p:spPr>
        <p:txBody>
          <a:bodyPr>
            <a:normAutofit/>
          </a:bodyPr>
          <a:lstStyle/>
          <a:p>
            <a:pPr>
              <a:spcAft>
                <a:spcPts val="600"/>
              </a:spcAft>
            </a:pPr>
            <a:fld id="{18090C9F-5DCB-4435-87BE-0C7FF96518FE}" type="slidenum">
              <a:rPr lang="en-US" sz="1050">
                <a:solidFill>
                  <a:schemeClr val="tx1">
                    <a:alpha val="80000"/>
                  </a:schemeClr>
                </a:solidFill>
              </a:rPr>
              <a:pPr>
                <a:spcAft>
                  <a:spcPts val="600"/>
                </a:spcAft>
              </a:pPr>
              <a:t>21</a:t>
            </a:fld>
            <a:endParaRPr lang="en-US" sz="1050" dirty="0">
              <a:solidFill>
                <a:schemeClr val="tx1">
                  <a:alpha val="80000"/>
                </a:schemeClr>
              </a:solidFill>
            </a:endParaRPr>
          </a:p>
        </p:txBody>
      </p:sp>
    </p:spTree>
    <p:extLst>
      <p:ext uri="{BB962C8B-B14F-4D97-AF65-F5344CB8AC3E}">
        <p14:creationId xmlns:p14="http://schemas.microsoft.com/office/powerpoint/2010/main" val="526536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7AB24-727C-4B56-AE96-5ABA2C4E85FF}"/>
              </a:ext>
            </a:extLst>
          </p:cNvPr>
          <p:cNvSpPr>
            <a:spLocks noGrp="1"/>
          </p:cNvSpPr>
          <p:nvPr>
            <p:ph type="title"/>
          </p:nvPr>
        </p:nvSpPr>
        <p:spPr>
          <a:xfrm>
            <a:off x="838200" y="365125"/>
            <a:ext cx="10515600" cy="1325563"/>
          </a:xfrm>
        </p:spPr>
        <p:txBody>
          <a:bodyPr>
            <a:normAutofit/>
          </a:bodyPr>
          <a:lstStyle/>
          <a:p>
            <a:r>
              <a:rPr lang="en-US" b="1" dirty="0">
                <a:solidFill>
                  <a:schemeClr val="accent1"/>
                </a:solidFill>
                <a:latin typeface="Corbel" panose="020B0503020204020204" pitchFamily="34" charset="0"/>
              </a:rPr>
              <a:t>Advocacy - Expected</a:t>
            </a:r>
          </a:p>
        </p:txBody>
      </p:sp>
      <p:sp>
        <p:nvSpPr>
          <p:cNvPr id="4" name="Slide Number Placeholder 3">
            <a:extLst>
              <a:ext uri="{FF2B5EF4-FFF2-40B4-BE49-F238E27FC236}">
                <a16:creationId xmlns:a16="http://schemas.microsoft.com/office/drawing/2014/main" id="{B354970F-51AF-4209-8E4D-9E4D487411DC}"/>
              </a:ext>
            </a:extLst>
          </p:cNvPr>
          <p:cNvSpPr>
            <a:spLocks noGrp="1"/>
          </p:cNvSpPr>
          <p:nvPr>
            <p:ph type="sldNum" sz="quarter" idx="12"/>
          </p:nvPr>
        </p:nvSpPr>
        <p:spPr>
          <a:xfrm>
            <a:off x="11469806" y="6492875"/>
            <a:ext cx="722194"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8090C9F-5DCB-4435-87BE-0C7FF96518F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7" name="Content Placeholder 2">
            <a:extLst>
              <a:ext uri="{FF2B5EF4-FFF2-40B4-BE49-F238E27FC236}">
                <a16:creationId xmlns:a16="http://schemas.microsoft.com/office/drawing/2014/main" id="{7EBBA439-1ABB-426A-AA87-C6BB3455A4BF}"/>
              </a:ext>
            </a:extLst>
          </p:cNvPr>
          <p:cNvGraphicFramePr>
            <a:graphicFrameLocks noGrp="1"/>
          </p:cNvGraphicFramePr>
          <p:nvPr>
            <p:ph idx="1"/>
            <p:extLst>
              <p:ext uri="{D42A27DB-BD31-4B8C-83A1-F6EECF244321}">
                <p14:modId xmlns:p14="http://schemas.microsoft.com/office/powerpoint/2010/main" val="2945414334"/>
              </p:ext>
            </p:extLst>
          </p:nvPr>
        </p:nvGraphicFramePr>
        <p:xfrm>
          <a:off x="838200" y="1491915"/>
          <a:ext cx="10147300" cy="4588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Connector 9">
            <a:extLst>
              <a:ext uri="{FF2B5EF4-FFF2-40B4-BE49-F238E27FC236}">
                <a16:creationId xmlns:a16="http://schemas.microsoft.com/office/drawing/2014/main" id="{62209FE3-76B6-47AD-997E-DF5272CE165D}"/>
              </a:ext>
            </a:extLst>
          </p:cNvPr>
          <p:cNvCxnSpPr>
            <a:cxnSpLocks/>
          </p:cNvCxnSpPr>
          <p:nvPr/>
        </p:nvCxnSpPr>
        <p:spPr>
          <a:xfrm>
            <a:off x="-4217" y="1374814"/>
            <a:ext cx="364911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793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7AB24-727C-4B56-AE96-5ABA2C4E85FF}"/>
              </a:ext>
            </a:extLst>
          </p:cNvPr>
          <p:cNvSpPr>
            <a:spLocks noGrp="1"/>
          </p:cNvSpPr>
          <p:nvPr>
            <p:ph type="title"/>
          </p:nvPr>
        </p:nvSpPr>
        <p:spPr>
          <a:xfrm>
            <a:off x="838200" y="365125"/>
            <a:ext cx="11061700" cy="1325563"/>
          </a:xfrm>
        </p:spPr>
        <p:txBody>
          <a:bodyPr>
            <a:normAutofit/>
          </a:bodyPr>
          <a:lstStyle/>
          <a:p>
            <a:r>
              <a:rPr lang="en-US" b="1" dirty="0">
                <a:solidFill>
                  <a:schemeClr val="accent1"/>
                </a:solidFill>
                <a:latin typeface="Corbel" panose="020B0503020204020204" pitchFamily="34" charset="0"/>
              </a:rPr>
              <a:t>Advocacy - Prioritized Behavioral Indicators</a:t>
            </a:r>
          </a:p>
        </p:txBody>
      </p:sp>
      <p:sp>
        <p:nvSpPr>
          <p:cNvPr id="4" name="Slide Number Placeholder 3">
            <a:extLst>
              <a:ext uri="{FF2B5EF4-FFF2-40B4-BE49-F238E27FC236}">
                <a16:creationId xmlns:a16="http://schemas.microsoft.com/office/drawing/2014/main" id="{B354970F-51AF-4209-8E4D-9E4D487411DC}"/>
              </a:ext>
            </a:extLst>
          </p:cNvPr>
          <p:cNvSpPr>
            <a:spLocks noGrp="1"/>
          </p:cNvSpPr>
          <p:nvPr>
            <p:ph type="sldNum" sz="quarter" idx="12"/>
          </p:nvPr>
        </p:nvSpPr>
        <p:spPr>
          <a:xfrm>
            <a:off x="11742761" y="6492875"/>
            <a:ext cx="449239"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8090C9F-5DCB-4435-87BE-0C7FF96518F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953BF5E8-A5C2-40B4-AD20-B64EA5E1F3CC}"/>
              </a:ext>
            </a:extLst>
          </p:cNvPr>
          <p:cNvCxnSpPr>
            <a:cxnSpLocks/>
          </p:cNvCxnSpPr>
          <p:nvPr/>
        </p:nvCxnSpPr>
        <p:spPr>
          <a:xfrm>
            <a:off x="-4217" y="1374814"/>
            <a:ext cx="364911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ontent Placeholder 6">
            <a:extLst>
              <a:ext uri="{FF2B5EF4-FFF2-40B4-BE49-F238E27FC236}">
                <a16:creationId xmlns:a16="http://schemas.microsoft.com/office/drawing/2014/main" id="{08DCD5B2-25F8-4694-8120-9258BE68EC72}"/>
              </a:ext>
            </a:extLst>
          </p:cNvPr>
          <p:cNvSpPr>
            <a:spLocks noGrp="1"/>
          </p:cNvSpPr>
          <p:nvPr>
            <p:ph idx="1"/>
          </p:nvPr>
        </p:nvSpPr>
        <p:spPr>
          <a:xfrm>
            <a:off x="515938" y="1755275"/>
            <a:ext cx="10837862" cy="4378826"/>
          </a:xfrm>
        </p:spPr>
        <p:txBody>
          <a:bodyPr vert="horz" lIns="91440" tIns="45720" rIns="91440" bIns="45720" rtlCol="0">
            <a:normAutofit fontScale="77500" lnSpcReduction="20000"/>
          </a:bodyPr>
          <a:lstStyle/>
          <a:p>
            <a:pPr marL="514350" indent="-514350">
              <a:buFont typeface="+mj-lt"/>
              <a:buAutoNum type="arabicPeriod"/>
            </a:pPr>
            <a:r>
              <a:rPr lang="en-US" dirty="0">
                <a:latin typeface="Corbel" panose="020B0503020204020204" pitchFamily="34" charset="0"/>
              </a:rPr>
              <a:t>Follows practices that create awareness of family and community interests, goals, and needs, within the FSC team/staff</a:t>
            </a:r>
          </a:p>
          <a:p>
            <a:pPr marL="514350" indent="-514350">
              <a:buFont typeface="+mj-lt"/>
              <a:buAutoNum type="arabicPeriod"/>
            </a:pPr>
            <a:r>
              <a:rPr lang="en-US" dirty="0">
                <a:latin typeface="Corbel" panose="020B0503020204020204" pitchFamily="34" charset="0"/>
              </a:rPr>
              <a:t>Creates a bilingual coaching strategy to educate families on how to access resources  </a:t>
            </a:r>
          </a:p>
          <a:p>
            <a:pPr marL="514350" indent="-514350">
              <a:buFont typeface="+mj-lt"/>
              <a:buAutoNum type="arabicPeriod"/>
            </a:pPr>
            <a:r>
              <a:rPr lang="en-US" dirty="0">
                <a:latin typeface="Corbel" panose="020B0503020204020204" pitchFamily="34" charset="0"/>
              </a:rPr>
              <a:t>Coaches and trains families to use resources </a:t>
            </a:r>
          </a:p>
          <a:p>
            <a:pPr marL="514350" indent="-514350">
              <a:buFont typeface="+mj-lt"/>
              <a:buAutoNum type="arabicPeriod"/>
            </a:pPr>
            <a:r>
              <a:rPr lang="en-US" dirty="0">
                <a:latin typeface="Corbel" panose="020B0503020204020204" pitchFamily="34" charset="0"/>
              </a:rPr>
              <a:t>Encourages families to use resources, make decisions on their own, while continuing to support them through the process, thereby empowering them  </a:t>
            </a:r>
          </a:p>
          <a:p>
            <a:pPr marL="514350" indent="-514350">
              <a:buFont typeface="+mj-lt"/>
              <a:buAutoNum type="arabicPeriod"/>
            </a:pPr>
            <a:r>
              <a:rPr lang="en-US" dirty="0">
                <a:latin typeface="Corbel" panose="020B0503020204020204" pitchFamily="34" charset="0"/>
              </a:rPr>
              <a:t>Connects with resources on behalf of the families that have challenges  </a:t>
            </a:r>
          </a:p>
          <a:p>
            <a:pPr marL="514350" indent="-514350">
              <a:buFont typeface="+mj-lt"/>
              <a:buAutoNum type="arabicPeriod"/>
            </a:pPr>
            <a:r>
              <a:rPr lang="en-US" dirty="0">
                <a:latin typeface="Corbel" panose="020B0503020204020204" pitchFamily="34" charset="0"/>
              </a:rPr>
              <a:t>Partners with community-based agencies to identify community needs and has clear purpose, communication, and agreed outcomes  </a:t>
            </a:r>
          </a:p>
          <a:p>
            <a:pPr marL="514350" indent="-514350">
              <a:buFont typeface="+mj-lt"/>
              <a:buAutoNum type="arabicPeriod"/>
            </a:pPr>
            <a:r>
              <a:rPr lang="en-US" dirty="0">
                <a:latin typeface="Corbel" panose="020B0503020204020204" pitchFamily="34" charset="0"/>
              </a:rPr>
              <a:t>Collects information on challenges and barriers to services faced by families</a:t>
            </a:r>
          </a:p>
          <a:p>
            <a:pPr marL="514350" indent="-514350">
              <a:buFont typeface="+mj-lt"/>
              <a:buAutoNum type="arabicPeriod"/>
            </a:pPr>
            <a:r>
              <a:rPr lang="en-US" dirty="0">
                <a:latin typeface="Corbel" panose="020B0503020204020204" pitchFamily="34" charset="0"/>
              </a:rPr>
              <a:t>Identifies &amp; prioritizes barriers that can be addressed by FSCs or FSC partners  </a:t>
            </a:r>
          </a:p>
          <a:p>
            <a:pPr marL="514350" indent="-514350">
              <a:buFont typeface="+mj-lt"/>
              <a:buAutoNum type="arabicPeriod"/>
            </a:pPr>
            <a:r>
              <a:rPr lang="en-US" dirty="0">
                <a:latin typeface="Corbel" panose="020B0503020204020204" pitchFamily="34" charset="0"/>
              </a:rPr>
              <a:t>Formalizes a mechanism for awareness among FSC team members, and volunteers regarding the newly found solution</a:t>
            </a:r>
          </a:p>
        </p:txBody>
      </p:sp>
    </p:spTree>
    <p:extLst>
      <p:ext uri="{BB962C8B-B14F-4D97-AF65-F5344CB8AC3E}">
        <p14:creationId xmlns:p14="http://schemas.microsoft.com/office/powerpoint/2010/main" val="166036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66C77583-3E64-426F-B5B8-59D94EB70674}"/>
              </a:ext>
            </a:extLst>
          </p:cNvPr>
          <p:cNvSpPr>
            <a:spLocks noGrp="1"/>
          </p:cNvSpPr>
          <p:nvPr>
            <p:ph idx="1"/>
          </p:nvPr>
        </p:nvSpPr>
        <p:spPr>
          <a:xfrm>
            <a:off x="4318000" y="386441"/>
            <a:ext cx="7859058" cy="6093734"/>
          </a:xfrm>
          <a:scene3d>
            <a:camera prst="orthographicFront"/>
            <a:lightRig rig="threePt" dir="t"/>
          </a:scene3d>
        </p:spPr>
        <p:style>
          <a:lnRef idx="0">
            <a:scrgbClr r="0" g="0" b="0"/>
          </a:lnRef>
          <a:fillRef idx="1003">
            <a:schemeClr val="lt1"/>
          </a:fillRef>
          <a:effectRef idx="0">
            <a:scrgbClr r="0" g="0" b="0"/>
          </a:effectRef>
          <a:fontRef idx="major"/>
        </p:style>
        <p:txBody>
          <a:bodyPr anchor="ctr">
            <a:normAutofit/>
          </a:bodyPr>
          <a:lstStyle/>
          <a:p>
            <a:r>
              <a:rPr lang="en-US" dirty="0">
                <a:latin typeface="Corbel" panose="020B0503020204020204" pitchFamily="34" charset="0"/>
              </a:rPr>
              <a:t>Advocacy in practice</a:t>
            </a:r>
          </a:p>
          <a:p>
            <a:r>
              <a:rPr lang="en-US" dirty="0">
                <a:latin typeface="Corbel" panose="020B0503020204020204" pitchFamily="34" charset="0"/>
              </a:rPr>
              <a:t>Prioritized behavioral indicators</a:t>
            </a:r>
          </a:p>
          <a:p>
            <a:r>
              <a:rPr lang="en-US" dirty="0">
                <a:latin typeface="Corbel" panose="020B0503020204020204" pitchFamily="34" charset="0"/>
              </a:rPr>
              <a:t>Family and community partner perspective on top indicators</a:t>
            </a:r>
          </a:p>
          <a:p>
            <a:r>
              <a:rPr lang="en-US" dirty="0">
                <a:latin typeface="Corbel" panose="020B0503020204020204" pitchFamily="34" charset="0"/>
              </a:rPr>
              <a:t>Factors influencing family and community partner choice</a:t>
            </a:r>
          </a:p>
          <a:p>
            <a:r>
              <a:rPr lang="en-US" dirty="0">
                <a:latin typeface="Corbel" panose="020B0503020204020204" pitchFamily="34" charset="0"/>
              </a:rPr>
              <a:t>What needs to change</a:t>
            </a:r>
          </a:p>
          <a:p>
            <a:r>
              <a:rPr lang="en-US" dirty="0">
                <a:latin typeface="Corbel" panose="020B0503020204020204" pitchFamily="34" charset="0"/>
              </a:rPr>
              <a:t>Contributing factors</a:t>
            </a:r>
          </a:p>
        </p:txBody>
      </p:sp>
      <p:sp>
        <p:nvSpPr>
          <p:cNvPr id="2" name="Title 1">
            <a:extLst>
              <a:ext uri="{FF2B5EF4-FFF2-40B4-BE49-F238E27FC236}">
                <a16:creationId xmlns:a16="http://schemas.microsoft.com/office/drawing/2014/main" id="{BC96BF80-5163-4FB5-9E2C-7CB031325F26}"/>
              </a:ext>
            </a:extLst>
          </p:cNvPr>
          <p:cNvSpPr>
            <a:spLocks noGrp="1"/>
          </p:cNvSpPr>
          <p:nvPr>
            <p:ph type="title"/>
          </p:nvPr>
        </p:nvSpPr>
        <p:spPr>
          <a:xfrm>
            <a:off x="321564" y="963877"/>
            <a:ext cx="2993136" cy="4930246"/>
          </a:xfrm>
        </p:spPr>
        <p:txBody>
          <a:bodyPr>
            <a:normAutofit/>
          </a:bodyPr>
          <a:lstStyle/>
          <a:p>
            <a:pPr algn="r"/>
            <a:r>
              <a:rPr lang="en-US" b="1" dirty="0">
                <a:solidFill>
                  <a:schemeClr val="accent1"/>
                </a:solidFill>
                <a:latin typeface="Corbel" panose="020B0503020204020204" pitchFamily="34" charset="0"/>
              </a:rPr>
              <a:t>Exploring Advocacy</a:t>
            </a:r>
          </a:p>
        </p:txBody>
      </p:sp>
      <p:cxnSp>
        <p:nvCxnSpPr>
          <p:cNvPr id="14" name="Straight Connector 13">
            <a:extLst>
              <a:ext uri="{FF2B5EF4-FFF2-40B4-BE49-F238E27FC236}">
                <a16:creationId xmlns:a16="http://schemas.microsoft.com/office/drawing/2014/main" id="{6C2AD62E-109A-47F9-A696-41178687F327}"/>
              </a:ext>
            </a:extLst>
          </p:cNvPr>
          <p:cNvCxnSpPr>
            <a:cxnSpLocks/>
          </p:cNvCxnSpPr>
          <p:nvPr/>
        </p:nvCxnSpPr>
        <p:spPr>
          <a:xfrm>
            <a:off x="0" y="3926706"/>
            <a:ext cx="321128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7D95B254-6C7A-4F5C-B3E8-8380969960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90C9F-5DCB-4435-87BE-0C7FF96518F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BBA0B5B-5935-4940-9FA9-B5A99F1E45ED}"/>
              </a:ext>
            </a:extLst>
          </p:cNvPr>
          <p:cNvPicPr>
            <a:picLocks noChangeAspect="1"/>
          </p:cNvPicPr>
          <p:nvPr/>
        </p:nvPicPr>
        <p:blipFill>
          <a:blip r:embed="rId3"/>
          <a:stretch>
            <a:fillRect/>
          </a:stretch>
        </p:blipFill>
        <p:spPr>
          <a:xfrm>
            <a:off x="11186273" y="5839326"/>
            <a:ext cx="990038" cy="664718"/>
          </a:xfrm>
          <a:prstGeom prst="rect">
            <a:avLst/>
          </a:prstGeom>
        </p:spPr>
      </p:pic>
    </p:spTree>
    <p:extLst>
      <p:ext uri="{BB962C8B-B14F-4D97-AF65-F5344CB8AC3E}">
        <p14:creationId xmlns:p14="http://schemas.microsoft.com/office/powerpoint/2010/main" val="203601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indoor, animal, small&#10;&#10;Description generated with high confidence">
            <a:extLst>
              <a:ext uri="{FF2B5EF4-FFF2-40B4-BE49-F238E27FC236}">
                <a16:creationId xmlns:a16="http://schemas.microsoft.com/office/drawing/2014/main" id="{431E70C6-8FE9-47E5-8244-E146D722694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5730"/>
          <a:stretch/>
        </p:blipFill>
        <p:spPr>
          <a:xfrm>
            <a:off x="20" y="10"/>
            <a:ext cx="12191980" cy="6857990"/>
          </a:xfrm>
          <a:prstGeom prst="ellipse">
            <a:avLst/>
          </a:prstGeom>
          <a:ln>
            <a:noFill/>
          </a:ln>
          <a:effectLst>
            <a:softEdge rad="112500"/>
          </a:effectLst>
        </p:spPr>
      </p:pic>
      <p:sp>
        <p:nvSpPr>
          <p:cNvPr id="1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4053350-4174-4FF4-AF83-8A701D3757D5}"/>
              </a:ext>
            </a:extLst>
          </p:cNvPr>
          <p:cNvSpPr>
            <a:spLocks noGrp="1"/>
          </p:cNvSpPr>
          <p:nvPr>
            <p:ph type="sldNum" sz="quarter" idx="12"/>
          </p:nvPr>
        </p:nvSpPr>
        <p:spPr>
          <a:xfrm>
            <a:off x="11707091" y="6492875"/>
            <a:ext cx="484889" cy="323561"/>
          </a:xfrm>
          <a:prstGeom prst="ellipse">
            <a:avLst/>
          </a:prstGeom>
          <a:solidFill>
            <a:schemeClr val="bg1">
              <a:alpha val="70000"/>
            </a:schemeClr>
          </a:solidFill>
          <a:ln>
            <a:solidFill>
              <a:schemeClr val="tx1">
                <a:lumMod val="75000"/>
                <a:lumOff val="25000"/>
              </a:schemeClr>
            </a:solidFill>
          </a:ln>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18090C9F-5DCB-4435-87BE-0C7FF96518F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90000"/>
                </a:lnSpc>
                <a:spcBef>
                  <a:spcPts val="0"/>
                </a:spcBef>
                <a:spcAft>
                  <a:spcPts val="60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D145CEEF-3043-462E-AE94-904AAE852450}"/>
              </a:ext>
            </a:extLst>
          </p:cNvPr>
          <p:cNvSpPr txBox="1">
            <a:spLocks/>
          </p:cNvSpPr>
          <p:nvPr/>
        </p:nvSpPr>
        <p:spPr>
          <a:xfrm>
            <a:off x="458250" y="3429000"/>
            <a:ext cx="4593021" cy="2913951"/>
          </a:xfrm>
          <a:prstGeom prst="rect">
            <a:avLst/>
          </a:prstGeom>
          <a:scene3d>
            <a:camera prst="orthographicFront"/>
            <a:lightRig rig="threePt" dir="t"/>
          </a:scene3d>
        </p:spPr>
        <p:style>
          <a:lnRef idx="0">
            <a:scrgbClr r="0" g="0" b="0"/>
          </a:lnRef>
          <a:fillRef idx="1003">
            <a:schemeClr val="lt1"/>
          </a:fillRef>
          <a:effectRef idx="0">
            <a:scrgbClr r="0" g="0" b="0"/>
          </a:effectRef>
          <a:fontRef idx="major"/>
        </p:style>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j-ea"/>
                <a:cs typeface="+mj-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j-ea"/>
                <a:cs typeface="+mj-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b="1" dirty="0">
                <a:solidFill>
                  <a:srgbClr val="4472C4"/>
                </a:solidFill>
                <a:latin typeface="Corbel" panose="020B0503020204020204" pitchFamily="34" charset="0"/>
              </a:rPr>
              <a:t>Discuss</a:t>
            </a:r>
            <a:endParaRPr kumimoji="0" lang="en-US" sz="3200" b="1" i="0" u="none" strike="noStrike" kern="1200" cap="none" spc="0" normalizeH="0" baseline="0" noProof="0" dirty="0">
              <a:ln>
                <a:noFill/>
              </a:ln>
              <a:solidFill>
                <a:srgbClr val="4472C4"/>
              </a:solidFill>
              <a:effectLst/>
              <a:uLnTx/>
              <a:uFillTx/>
              <a:latin typeface="Corbel" panose="020B0503020204020204" pitchFamily="34" charset="0"/>
              <a:ea typeface="+mj-ea"/>
              <a:cs typeface="+mj-cs"/>
            </a:endParaRPr>
          </a:p>
          <a:p>
            <a:r>
              <a:rPr lang="en-US" sz="2400" dirty="0">
                <a:latin typeface="Corbel" panose="020B0503020204020204" pitchFamily="34" charset="0"/>
              </a:rPr>
              <a:t>Specific behaviors/actions that led to identified advocacy strengths</a:t>
            </a:r>
          </a:p>
          <a:p>
            <a:r>
              <a:rPr lang="en-US" sz="2200" dirty="0">
                <a:solidFill>
                  <a:prstClr val="black"/>
                </a:solidFill>
                <a:latin typeface="Corbel" panose="020B0503020204020204" pitchFamily="34" charset="0"/>
              </a:rPr>
              <a:t>Specific behaviors that could be a challenge and what actions could address</a:t>
            </a:r>
          </a:p>
          <a:p>
            <a:r>
              <a:rPr lang="en-US" sz="2200" dirty="0">
                <a:solidFill>
                  <a:prstClr val="black"/>
                </a:solidFill>
                <a:latin typeface="Corbel" panose="020B0503020204020204" pitchFamily="34" charset="0"/>
              </a:rPr>
              <a:t>Chart highlights and actions to share</a:t>
            </a:r>
            <a:endParaRPr lang="en-US" sz="2400" dirty="0">
              <a:latin typeface="Corbel" panose="020B0503020204020204" pitchFamily="34" charset="0"/>
            </a:endParaRPr>
          </a:p>
        </p:txBody>
      </p:sp>
    </p:spTree>
    <p:extLst>
      <p:ext uri="{BB962C8B-B14F-4D97-AF65-F5344CB8AC3E}">
        <p14:creationId xmlns:p14="http://schemas.microsoft.com/office/powerpoint/2010/main" val="653118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large empty room&#10;&#10;Description generated with very high confidence">
            <a:extLst>
              <a:ext uri="{FF2B5EF4-FFF2-40B4-BE49-F238E27FC236}">
                <a16:creationId xmlns:a16="http://schemas.microsoft.com/office/drawing/2014/main" id="{14707395-34A1-4342-B3EC-1254FBC1122E}"/>
              </a:ext>
            </a:extLst>
          </p:cNvPr>
          <p:cNvPicPr>
            <a:picLocks noChangeAspect="1"/>
          </p:cNvPicPr>
          <p:nvPr/>
        </p:nvPicPr>
        <p:blipFill rotWithShape="1">
          <a:blip r:embed="rId3">
            <a:extLst>
              <a:ext uri="{28A0092B-C50C-407E-A947-70E740481C1C}">
                <a14:useLocalDpi xmlns:a14="http://schemas.microsoft.com/office/drawing/2010/main" val="0"/>
              </a:ext>
            </a:extLst>
          </a:blip>
          <a:srcRect t="12801" b="12199"/>
          <a:stretch/>
        </p:blipFill>
        <p:spPr>
          <a:xfrm>
            <a:off x="-1" y="10"/>
            <a:ext cx="12192000"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EDB14837-5554-4270-B0F4-DAAE131984F0}"/>
              </a:ext>
            </a:extLst>
          </p:cNvPr>
          <p:cNvSpPr>
            <a:spLocks noGrp="1"/>
          </p:cNvSpPr>
          <p:nvPr>
            <p:ph type="title"/>
          </p:nvPr>
        </p:nvSpPr>
        <p:spPr>
          <a:xfrm>
            <a:off x="709448" y="1913950"/>
            <a:ext cx="4204137" cy="1342754"/>
          </a:xfrm>
        </p:spPr>
        <p:txBody>
          <a:bodyPr>
            <a:normAutofit/>
          </a:bodyPr>
          <a:lstStyle/>
          <a:p>
            <a:pPr algn="ctr"/>
            <a:r>
              <a:rPr lang="en-US" sz="3600" b="1" dirty="0">
                <a:solidFill>
                  <a:srgbClr val="FF0000"/>
                </a:solidFill>
                <a:latin typeface="Corbel" panose="020B0503020204020204" pitchFamily="34" charset="0"/>
              </a:rPr>
              <a:t>Leadership &amp; Advocacy Gallery</a:t>
            </a:r>
            <a:endParaRPr lang="en-US" sz="3600" dirty="0"/>
          </a:p>
        </p:txBody>
      </p:sp>
      <p:sp>
        <p:nvSpPr>
          <p:cNvPr id="4" name="Slide Number Placeholder 3">
            <a:extLst>
              <a:ext uri="{FF2B5EF4-FFF2-40B4-BE49-F238E27FC236}">
                <a16:creationId xmlns:a16="http://schemas.microsoft.com/office/drawing/2014/main" id="{AACE0C38-174E-45E4-B2BA-51AF3792F9C9}"/>
              </a:ext>
            </a:extLst>
          </p:cNvPr>
          <p:cNvSpPr>
            <a:spLocks noGrp="1"/>
          </p:cNvSpPr>
          <p:nvPr>
            <p:ph type="sldNum" sz="quarter" idx="12"/>
          </p:nvPr>
        </p:nvSpPr>
        <p:spPr>
          <a:xfrm>
            <a:off x="2533780" y="6492865"/>
            <a:ext cx="450719" cy="365125"/>
          </a:xfrm>
          <a:prstGeom prst="ellipse">
            <a:avLst/>
          </a:prstGeom>
          <a:solidFill>
            <a:schemeClr val="bg1">
              <a:alpha val="70000"/>
            </a:schemeClr>
          </a:solidFill>
          <a:ln>
            <a:solidFill>
              <a:schemeClr val="tx1">
                <a:lumMod val="75000"/>
                <a:lumOff val="25000"/>
              </a:schemeClr>
            </a:solidFill>
          </a:ln>
        </p:spPr>
        <p:txBody>
          <a:bodyPr>
            <a:normAutofit fontScale="85000" lnSpcReduction="10000"/>
          </a:bodyPr>
          <a:lstStyle/>
          <a:p>
            <a:pPr algn="ctr">
              <a:lnSpc>
                <a:spcPct val="90000"/>
              </a:lnSpc>
              <a:spcAft>
                <a:spcPts val="600"/>
              </a:spcAft>
            </a:pPr>
            <a:fld id="{18090C9F-5DCB-4435-87BE-0C7FF96518FE}" type="slidenum">
              <a:rPr lang="en-US">
                <a:solidFill>
                  <a:schemeClr val="tx1"/>
                </a:solidFill>
              </a:rPr>
              <a:pPr algn="ctr">
                <a:lnSpc>
                  <a:spcPct val="90000"/>
                </a:lnSpc>
                <a:spcAft>
                  <a:spcPts val="600"/>
                </a:spcAft>
              </a:pPr>
              <a:t>26</a:t>
            </a:fld>
            <a:endParaRPr lang="en-US" dirty="0">
              <a:solidFill>
                <a:schemeClr val="tx1"/>
              </a:solidFill>
            </a:endParaRPr>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14" name="Content Placeholder 13" descr="A picture containing yellow, sky&#10;&#10;Description generated with high confidence">
            <a:extLst>
              <a:ext uri="{FF2B5EF4-FFF2-40B4-BE49-F238E27FC236}">
                <a16:creationId xmlns:a16="http://schemas.microsoft.com/office/drawing/2014/main" id="{04B77705-7F31-47EC-92AE-D969241AE67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78316" y="3956354"/>
            <a:ext cx="2362612" cy="1864785"/>
          </a:xfrm>
          <a:effectLst>
            <a:softEdge rad="63500"/>
          </a:effectLst>
        </p:spPr>
      </p:pic>
      <p:pic>
        <p:nvPicPr>
          <p:cNvPr id="8" name="Picture 7">
            <a:extLst>
              <a:ext uri="{FF2B5EF4-FFF2-40B4-BE49-F238E27FC236}">
                <a16:creationId xmlns:a16="http://schemas.microsoft.com/office/drawing/2014/main" id="{41D76624-5856-4D32-B4B7-42538740798C}"/>
              </a:ext>
            </a:extLst>
          </p:cNvPr>
          <p:cNvPicPr>
            <a:picLocks noChangeAspect="1"/>
          </p:cNvPicPr>
          <p:nvPr/>
        </p:nvPicPr>
        <p:blipFill>
          <a:blip r:embed="rId5"/>
          <a:stretch>
            <a:fillRect/>
          </a:stretch>
        </p:blipFill>
        <p:spPr>
          <a:xfrm>
            <a:off x="3510797" y="6193272"/>
            <a:ext cx="990038" cy="664718"/>
          </a:xfrm>
          <a:prstGeom prst="rect">
            <a:avLst/>
          </a:prstGeom>
        </p:spPr>
      </p:pic>
      <p:pic>
        <p:nvPicPr>
          <p:cNvPr id="9" name="Picture 8">
            <a:extLst>
              <a:ext uri="{FF2B5EF4-FFF2-40B4-BE49-F238E27FC236}">
                <a16:creationId xmlns:a16="http://schemas.microsoft.com/office/drawing/2014/main" id="{473D2117-7347-4E55-9482-A8777F3676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8990" y="6522835"/>
            <a:ext cx="1346664" cy="328688"/>
          </a:xfrm>
          <a:prstGeom prst="rect">
            <a:avLst/>
          </a:prstGeom>
        </p:spPr>
      </p:pic>
    </p:spTree>
    <p:extLst>
      <p:ext uri="{BB962C8B-B14F-4D97-AF65-F5344CB8AC3E}">
        <p14:creationId xmlns:p14="http://schemas.microsoft.com/office/powerpoint/2010/main" val="256097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9B880-9B7E-4EE0-88EA-6F89E6BEE9C1}"/>
              </a:ext>
            </a:extLst>
          </p:cNvPr>
          <p:cNvSpPr>
            <a:spLocks noGrp="1"/>
          </p:cNvSpPr>
          <p:nvPr>
            <p:ph type="title"/>
          </p:nvPr>
        </p:nvSpPr>
        <p:spPr>
          <a:xfrm>
            <a:off x="6746628" y="1783959"/>
            <a:ext cx="4645250" cy="942912"/>
          </a:xfrm>
        </p:spPr>
        <p:txBody>
          <a:bodyPr vert="horz" lIns="91440" tIns="45720" rIns="91440" bIns="45720" rtlCol="0" anchor="b">
            <a:normAutofit/>
          </a:bodyPr>
          <a:lstStyle/>
          <a:p>
            <a:r>
              <a:rPr lang="en-US" sz="6000" dirty="0"/>
              <a:t>Lunch</a:t>
            </a:r>
          </a:p>
        </p:txBody>
      </p:sp>
      <p:sp>
        <p:nvSpPr>
          <p:cNvPr id="15" name="Freeform: Shape 1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9" descr="A plate of food on a table&#10;&#10;Description generated with very high confidence">
            <a:extLst>
              <a:ext uri="{FF2B5EF4-FFF2-40B4-BE49-F238E27FC236}">
                <a16:creationId xmlns:a16="http://schemas.microsoft.com/office/drawing/2014/main" id="{536E5212-006E-43B7-8749-898398C5C65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4011" r="-1"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Slide Number Placeholder 3">
            <a:extLst>
              <a:ext uri="{FF2B5EF4-FFF2-40B4-BE49-F238E27FC236}">
                <a16:creationId xmlns:a16="http://schemas.microsoft.com/office/drawing/2014/main" id="{EF8FD464-94C3-449A-BBEA-A9A91822C845}"/>
              </a:ext>
            </a:extLst>
          </p:cNvPr>
          <p:cNvSpPr>
            <a:spLocks noGrp="1"/>
          </p:cNvSpPr>
          <p:nvPr>
            <p:ph type="sldNum" sz="quarter" idx="12"/>
          </p:nvPr>
        </p:nvSpPr>
        <p:spPr>
          <a:xfrm>
            <a:off x="11003280" y="603504"/>
            <a:ext cx="548640" cy="548640"/>
          </a:xfrm>
          <a:prstGeom prst="ellipse">
            <a:avLst/>
          </a:prstGeom>
          <a:solidFill>
            <a:srgbClr val="7F7F7F"/>
          </a:solidFill>
        </p:spPr>
        <p:txBody>
          <a:bodyPr vert="horz" lIns="91440" tIns="45720" rIns="91440" bIns="45720" rtlCol="0" anchor="ctr">
            <a:normAutofit/>
          </a:bodyPr>
          <a:lstStyle/>
          <a:p>
            <a:pPr algn="ctr">
              <a:spcAft>
                <a:spcPts val="600"/>
              </a:spcAft>
              <a:defRPr/>
            </a:pPr>
            <a:fld id="{18090C9F-5DCB-4435-87BE-0C7FF96518FE}" type="slidenum">
              <a:rPr lang="en-US" sz="1500">
                <a:solidFill>
                  <a:srgbClr val="FFFFFF"/>
                </a:solidFill>
                <a:latin typeface="Calibri" panose="020F0502020204030204"/>
              </a:rPr>
              <a:pPr algn="ctr">
                <a:spcAft>
                  <a:spcPts val="600"/>
                </a:spcAft>
                <a:defRPr/>
              </a:pPr>
              <a:t>27</a:t>
            </a:fld>
            <a:endParaRPr lang="en-US" sz="1500">
              <a:solidFill>
                <a:srgbClr val="FFFFFF"/>
              </a:solidFill>
              <a:latin typeface="Calibri" panose="020F0502020204030204"/>
            </a:endParaRPr>
          </a:p>
        </p:txBody>
      </p:sp>
      <p:sp>
        <p:nvSpPr>
          <p:cNvPr id="12" name="Title 1">
            <a:extLst>
              <a:ext uri="{FF2B5EF4-FFF2-40B4-BE49-F238E27FC236}">
                <a16:creationId xmlns:a16="http://schemas.microsoft.com/office/drawing/2014/main" id="{93944A47-1DE4-4C1B-B433-DAF29B4034D9}"/>
              </a:ext>
            </a:extLst>
          </p:cNvPr>
          <p:cNvSpPr txBox="1">
            <a:spLocks/>
          </p:cNvSpPr>
          <p:nvPr/>
        </p:nvSpPr>
        <p:spPr>
          <a:xfrm>
            <a:off x="7559428" y="2957544"/>
            <a:ext cx="2816472" cy="9429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6000" dirty="0"/>
              <a:t>30</a:t>
            </a:r>
          </a:p>
        </p:txBody>
      </p:sp>
      <p:cxnSp>
        <p:nvCxnSpPr>
          <p:cNvPr id="13" name="Straight Connector 12">
            <a:extLst>
              <a:ext uri="{FF2B5EF4-FFF2-40B4-BE49-F238E27FC236}">
                <a16:creationId xmlns:a16="http://schemas.microsoft.com/office/drawing/2014/main" id="{21ED3BBB-917A-46E7-9FC9-C93E59B2A9D6}"/>
              </a:ext>
            </a:extLst>
          </p:cNvPr>
          <p:cNvCxnSpPr>
            <a:cxnSpLocks/>
          </p:cNvCxnSpPr>
          <p:nvPr/>
        </p:nvCxnSpPr>
        <p:spPr>
          <a:xfrm>
            <a:off x="6841083" y="2809914"/>
            <a:ext cx="339511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4EF8480-BCE2-4D66-AECF-3A392F8A74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9991" y="6100114"/>
            <a:ext cx="1618876" cy="395128"/>
          </a:xfrm>
          <a:prstGeom prst="rect">
            <a:avLst/>
          </a:prstGeom>
        </p:spPr>
      </p:pic>
    </p:spTree>
    <p:extLst>
      <p:ext uri="{BB962C8B-B14F-4D97-AF65-F5344CB8AC3E}">
        <p14:creationId xmlns:p14="http://schemas.microsoft.com/office/powerpoint/2010/main" val="34220326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 calcmode="lin" valueType="num">
                                      <p:cBhvr additive="base">
                                        <p:cTn id="1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154E27-6D91-4AED-B5B3-DD63018CF78A}"/>
              </a:ext>
            </a:extLst>
          </p:cNvPr>
          <p:cNvSpPr>
            <a:spLocks noGrp="1"/>
          </p:cNvSpPr>
          <p:nvPr>
            <p:ph type="body" idx="1"/>
          </p:nvPr>
        </p:nvSpPr>
        <p:spPr>
          <a:xfrm>
            <a:off x="650449" y="5550569"/>
            <a:ext cx="10901471" cy="677446"/>
          </a:xfrm>
          <a:noFill/>
        </p:spPr>
        <p:txBody>
          <a:bodyPr vert="horz" lIns="91440" tIns="45720" rIns="91440" bIns="45720" rtlCol="0">
            <a:normAutofit fontScale="25000" lnSpcReduction="20000"/>
          </a:bodyPr>
          <a:lstStyle/>
          <a:p>
            <a:pPr algn="ctr"/>
            <a:endParaRPr lang="en-US" sz="600" dirty="0">
              <a:solidFill>
                <a:schemeClr val="tx1"/>
              </a:solidFill>
            </a:endParaRPr>
          </a:p>
          <a:p>
            <a:pPr algn="ctr"/>
            <a:r>
              <a:rPr lang="en-US" sz="600" dirty="0">
                <a:solidFill>
                  <a:schemeClr val="tx1"/>
                </a:solidFill>
              </a:rPr>
              <a:t>As we get prepared for lunch, we just wanted to share what we have to look forward to in the afternoon.</a:t>
            </a:r>
          </a:p>
          <a:p>
            <a:pPr algn="ctr"/>
            <a:r>
              <a:rPr lang="en-US" sz="600" dirty="0">
                <a:solidFill>
                  <a:schemeClr val="tx1"/>
                </a:solidFill>
              </a:rPr>
              <a:t>We will spend time exploring Active Listening and opportunities to practice.</a:t>
            </a:r>
          </a:p>
          <a:p>
            <a:pPr algn="ctr"/>
            <a:r>
              <a:rPr lang="en-US" sz="600" dirty="0">
                <a:solidFill>
                  <a:schemeClr val="tx1"/>
                </a:solidFill>
              </a:rPr>
              <a:t>We will do Practice Round Robins to pull together both Essential Functions for application and transfer.</a:t>
            </a:r>
          </a:p>
          <a:p>
            <a:pPr algn="ctr"/>
            <a:r>
              <a:rPr lang="en-US" sz="600" dirty="0">
                <a:solidFill>
                  <a:schemeClr val="tx1"/>
                </a:solidFill>
              </a:rPr>
              <a:t>We will go through the Self-directed work to set you up for success when you go back to your centers</a:t>
            </a:r>
          </a:p>
          <a:p>
            <a:pPr algn="ctr"/>
            <a:r>
              <a:rPr lang="en-US" sz="600" dirty="0">
                <a:solidFill>
                  <a:schemeClr val="tx1"/>
                </a:solidFill>
              </a:rPr>
              <a:t>Thanks so much for remaining present and being a phenomenal group!!</a:t>
            </a:r>
          </a:p>
          <a:p>
            <a:pPr algn="ctr"/>
            <a:endParaRPr lang="en-US" sz="600" dirty="0">
              <a:solidFill>
                <a:schemeClr val="tx1"/>
              </a:solidFill>
            </a:endParaRPr>
          </a:p>
        </p:txBody>
      </p:sp>
      <p:pic>
        <p:nvPicPr>
          <p:cNvPr id="10" name="Picture 9" descr="A close up of a rock&#10;&#10;Description generated with very high confidence">
            <a:extLst>
              <a:ext uri="{FF2B5EF4-FFF2-40B4-BE49-F238E27FC236}">
                <a16:creationId xmlns:a16="http://schemas.microsoft.com/office/drawing/2014/main" id="{54C2EE81-8492-4A5F-B9FA-0AE1624FAE96}"/>
              </a:ext>
            </a:extLst>
          </p:cNvPr>
          <p:cNvPicPr>
            <a:picLocks noChangeAspect="1"/>
          </p:cNvPicPr>
          <p:nvPr/>
        </p:nvPicPr>
        <p:blipFill rotWithShape="1">
          <a:blip r:embed="rId3">
            <a:extLst>
              <a:ext uri="{28A0092B-C50C-407E-A947-70E740481C1C}">
                <a14:useLocalDpi xmlns:a14="http://schemas.microsoft.com/office/drawing/2010/main" val="0"/>
              </a:ext>
            </a:extLst>
          </a:blip>
          <a:srcRect t="43676" b="4230"/>
          <a:stretch/>
        </p:blipFill>
        <p:spPr>
          <a:xfrm>
            <a:off x="20" y="1"/>
            <a:ext cx="12191979" cy="4239482"/>
          </a:xfrm>
          <a:prstGeom prst="rect">
            <a:avLst/>
          </a:prstGeom>
        </p:spPr>
      </p:pic>
      <p:sp>
        <p:nvSpPr>
          <p:cNvPr id="4" name="Slide Number Placeholder 3">
            <a:extLst>
              <a:ext uri="{FF2B5EF4-FFF2-40B4-BE49-F238E27FC236}">
                <a16:creationId xmlns:a16="http://schemas.microsoft.com/office/drawing/2014/main" id="{44ACE53E-288E-4AEC-9086-FBAAF806F8C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8090C9F-5DCB-4435-87BE-0C7FF96518FE}" type="slidenum">
              <a:rPr lang="en-US" smtClean="0">
                <a:solidFill>
                  <a:prstClr val="black">
                    <a:tint val="75000"/>
                  </a:prstClr>
                </a:solidFill>
                <a:latin typeface="Calibri" panose="020F0502020204030204"/>
              </a:rPr>
              <a:pPr>
                <a:spcAft>
                  <a:spcPts val="600"/>
                </a:spcAft>
                <a:defRPr/>
              </a:pPr>
              <a:t>28</a:t>
            </a:fld>
            <a:endParaRPr lang="en-US">
              <a:solidFill>
                <a:prstClr val="black">
                  <a:tint val="75000"/>
                </a:prstClr>
              </a:solidFill>
              <a:latin typeface="Calibri" panose="020F0502020204030204"/>
            </a:endParaRPr>
          </a:p>
        </p:txBody>
      </p:sp>
      <p:sp>
        <p:nvSpPr>
          <p:cNvPr id="5" name="Title 4">
            <a:extLst>
              <a:ext uri="{FF2B5EF4-FFF2-40B4-BE49-F238E27FC236}">
                <a16:creationId xmlns:a16="http://schemas.microsoft.com/office/drawing/2014/main" id="{83DDBB28-FAB1-4579-97C9-F7468C73A7FE}"/>
              </a:ext>
            </a:extLst>
          </p:cNvPr>
          <p:cNvSpPr>
            <a:spLocks noGrp="1"/>
          </p:cNvSpPr>
          <p:nvPr>
            <p:ph type="title"/>
          </p:nvPr>
        </p:nvSpPr>
        <p:spPr>
          <a:xfrm>
            <a:off x="650449" y="4239483"/>
            <a:ext cx="10901471" cy="1428144"/>
          </a:xfrm>
          <a:noFill/>
        </p:spPr>
        <p:txBody>
          <a:bodyPr vert="horz" lIns="91440" tIns="45720" rIns="91440" bIns="45720" rtlCol="0" anchor="b">
            <a:normAutofit fontScale="90000"/>
          </a:bodyPr>
          <a:lstStyle/>
          <a:p>
            <a:pPr algn="ctr"/>
            <a:r>
              <a:rPr lang="en-US" sz="5400" b="1" dirty="0">
                <a:solidFill>
                  <a:schemeClr val="accent1"/>
                </a:solidFill>
                <a:latin typeface="Corbel" panose="020B0503020204020204" pitchFamily="34" charset="0"/>
              </a:rPr>
              <a:t>Welcome back!</a:t>
            </a:r>
            <a:br>
              <a:rPr lang="en-US" sz="5400" b="1" dirty="0">
                <a:solidFill>
                  <a:schemeClr val="accent1"/>
                </a:solidFill>
                <a:latin typeface="Corbel" panose="020B0503020204020204" pitchFamily="34" charset="0"/>
              </a:rPr>
            </a:br>
            <a:r>
              <a:rPr lang="en-US" sz="4400" b="1" dirty="0">
                <a:solidFill>
                  <a:schemeClr val="accent1"/>
                </a:solidFill>
                <a:latin typeface="Corbel" panose="020B0503020204020204" pitchFamily="34" charset="0"/>
              </a:rPr>
              <a:t>Leadership and Advocacy</a:t>
            </a:r>
          </a:p>
        </p:txBody>
      </p:sp>
      <p:cxnSp>
        <p:nvCxnSpPr>
          <p:cNvPr id="16" name="Straight Connector 15">
            <a:extLst>
              <a:ext uri="{FF2B5EF4-FFF2-40B4-BE49-F238E27FC236}">
                <a16:creationId xmlns:a16="http://schemas.microsoft.com/office/drawing/2014/main" id="{69D858E9-C9F8-49FC-BE2B-8B8C19451652}"/>
              </a:ext>
            </a:extLst>
          </p:cNvPr>
          <p:cNvCxnSpPr>
            <a:cxnSpLocks/>
          </p:cNvCxnSpPr>
          <p:nvPr/>
        </p:nvCxnSpPr>
        <p:spPr>
          <a:xfrm>
            <a:off x="4398441" y="5023726"/>
            <a:ext cx="339511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45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71CFA-79D1-4339-B9DD-236037F03799}"/>
              </a:ext>
            </a:extLst>
          </p:cNvPr>
          <p:cNvSpPr>
            <a:spLocks noGrp="1"/>
          </p:cNvSpPr>
          <p:nvPr>
            <p:ph type="title"/>
          </p:nvPr>
        </p:nvSpPr>
        <p:spPr/>
        <p:txBody>
          <a:bodyPr vert="horz" lIns="91440" tIns="45720" rIns="91440" bIns="45720" rtlCol="0" anchor="ctr">
            <a:normAutofit/>
          </a:bodyPr>
          <a:lstStyle/>
          <a:p>
            <a:r>
              <a:rPr lang="en-US" b="1" dirty="0">
                <a:solidFill>
                  <a:schemeClr val="accent1"/>
                </a:solidFill>
                <a:latin typeface="Corbel" panose="020B0503020204020204" pitchFamily="34" charset="0"/>
              </a:rPr>
              <a:t>Coaching Compass</a:t>
            </a:r>
          </a:p>
        </p:txBody>
      </p:sp>
      <p:sp>
        <p:nvSpPr>
          <p:cNvPr id="4" name="Slide Number Placeholder 3">
            <a:extLst>
              <a:ext uri="{FF2B5EF4-FFF2-40B4-BE49-F238E27FC236}">
                <a16:creationId xmlns:a16="http://schemas.microsoft.com/office/drawing/2014/main" id="{6FA42DFA-E6CF-4E4C-8105-001F86A421B7}"/>
              </a:ext>
            </a:extLst>
          </p:cNvPr>
          <p:cNvSpPr>
            <a:spLocks noGrp="1"/>
          </p:cNvSpPr>
          <p:nvPr>
            <p:ph type="sldNum" sz="quarter" idx="12"/>
          </p:nvPr>
        </p:nvSpPr>
        <p:spPr/>
        <p:txBody>
          <a:bodyPr/>
          <a:lstStyle/>
          <a:p>
            <a:fld id="{18090C9F-5DCB-4435-87BE-0C7FF96518FE}" type="slidenum">
              <a:rPr lang="en-US" smtClean="0"/>
              <a:t>29</a:t>
            </a:fld>
            <a:endParaRPr lang="en-US"/>
          </a:p>
        </p:txBody>
      </p:sp>
      <p:pic>
        <p:nvPicPr>
          <p:cNvPr id="7" name="Content Placeholder 6" descr="A close up of text on a white background&#10;&#10;Description generated with high confidence">
            <a:extLst>
              <a:ext uri="{FF2B5EF4-FFF2-40B4-BE49-F238E27FC236}">
                <a16:creationId xmlns:a16="http://schemas.microsoft.com/office/drawing/2014/main" id="{0FFEBA85-D144-4BB0-BFC6-689645A1CDF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42" y="1390894"/>
            <a:ext cx="4967227" cy="5101314"/>
          </a:xfrm>
        </p:spPr>
      </p:pic>
      <p:pic>
        <p:nvPicPr>
          <p:cNvPr id="16" name="Picture 15">
            <a:extLst>
              <a:ext uri="{FF2B5EF4-FFF2-40B4-BE49-F238E27FC236}">
                <a16:creationId xmlns:a16="http://schemas.microsoft.com/office/drawing/2014/main" id="{CE4B6F95-D814-4E7C-ADC9-9B7741DE01A8}"/>
              </a:ext>
            </a:extLst>
          </p:cNvPr>
          <p:cNvPicPr>
            <a:picLocks noChangeAspect="1"/>
          </p:cNvPicPr>
          <p:nvPr/>
        </p:nvPicPr>
        <p:blipFill>
          <a:blip r:embed="rId4"/>
          <a:stretch>
            <a:fillRect/>
          </a:stretch>
        </p:blipFill>
        <p:spPr>
          <a:xfrm>
            <a:off x="4955196" y="1390893"/>
            <a:ext cx="7227592" cy="5089281"/>
          </a:xfrm>
          <a:prstGeom prst="rect">
            <a:avLst/>
          </a:prstGeom>
        </p:spPr>
      </p:pic>
      <p:pic>
        <p:nvPicPr>
          <p:cNvPr id="15" name="Picture 14">
            <a:extLst>
              <a:ext uri="{FF2B5EF4-FFF2-40B4-BE49-F238E27FC236}">
                <a16:creationId xmlns:a16="http://schemas.microsoft.com/office/drawing/2014/main" id="{446D74C9-A9CA-427A-B7F2-1BBC7950C4CA}"/>
              </a:ext>
            </a:extLst>
          </p:cNvPr>
          <p:cNvPicPr>
            <a:picLocks noChangeAspect="1"/>
          </p:cNvPicPr>
          <p:nvPr/>
        </p:nvPicPr>
        <p:blipFill>
          <a:blip r:embed="rId5"/>
          <a:stretch>
            <a:fillRect/>
          </a:stretch>
        </p:blipFill>
        <p:spPr>
          <a:xfrm>
            <a:off x="11444561" y="1278500"/>
            <a:ext cx="647466" cy="463670"/>
          </a:xfrm>
          <a:prstGeom prst="rect">
            <a:avLst/>
          </a:prstGeom>
        </p:spPr>
      </p:pic>
      <p:cxnSp>
        <p:nvCxnSpPr>
          <p:cNvPr id="17" name="Straight Connector 16">
            <a:extLst>
              <a:ext uri="{FF2B5EF4-FFF2-40B4-BE49-F238E27FC236}">
                <a16:creationId xmlns:a16="http://schemas.microsoft.com/office/drawing/2014/main" id="{71332750-312F-40BE-9185-95E5DB4F51F9}"/>
              </a:ext>
            </a:extLst>
          </p:cNvPr>
          <p:cNvCxnSpPr>
            <a:cxnSpLocks/>
          </p:cNvCxnSpPr>
          <p:nvPr/>
        </p:nvCxnSpPr>
        <p:spPr>
          <a:xfrm>
            <a:off x="3285083" y="1254498"/>
            <a:ext cx="889770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31E76A1-40E0-43CE-8922-FCC92B9BD5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620" y="6085046"/>
            <a:ext cx="1618876" cy="395128"/>
          </a:xfrm>
          <a:prstGeom prst="rect">
            <a:avLst/>
          </a:prstGeom>
        </p:spPr>
      </p:pic>
      <p:pic>
        <p:nvPicPr>
          <p:cNvPr id="9" name="Picture 8">
            <a:extLst>
              <a:ext uri="{FF2B5EF4-FFF2-40B4-BE49-F238E27FC236}">
                <a16:creationId xmlns:a16="http://schemas.microsoft.com/office/drawing/2014/main" id="{6206F3C2-5625-4334-80B2-3F9301A30CC9}"/>
              </a:ext>
            </a:extLst>
          </p:cNvPr>
          <p:cNvPicPr>
            <a:picLocks noChangeAspect="1"/>
          </p:cNvPicPr>
          <p:nvPr/>
        </p:nvPicPr>
        <p:blipFill>
          <a:blip r:embed="rId7"/>
          <a:stretch>
            <a:fillRect/>
          </a:stretch>
        </p:blipFill>
        <p:spPr>
          <a:xfrm>
            <a:off x="11201962" y="5815456"/>
            <a:ext cx="990038" cy="664718"/>
          </a:xfrm>
          <a:prstGeom prst="rect">
            <a:avLst/>
          </a:prstGeom>
        </p:spPr>
      </p:pic>
    </p:spTree>
    <p:extLst>
      <p:ext uri="{BB962C8B-B14F-4D97-AF65-F5344CB8AC3E}">
        <p14:creationId xmlns:p14="http://schemas.microsoft.com/office/powerpoint/2010/main" val="322574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par>
                          <p:cTn id="13" fill="hold">
                            <p:stCondLst>
                              <p:cond delay="2500"/>
                            </p:stCondLst>
                            <p:childTnLst>
                              <p:par>
                                <p:cTn id="14" presetID="22" presetClass="entr" presetSubtype="8"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96BF80-5163-4FB5-9E2C-7CB031325F26}"/>
              </a:ext>
            </a:extLst>
          </p:cNvPr>
          <p:cNvSpPr>
            <a:spLocks noGrp="1"/>
          </p:cNvSpPr>
          <p:nvPr>
            <p:ph type="title"/>
          </p:nvPr>
        </p:nvSpPr>
        <p:spPr>
          <a:xfrm>
            <a:off x="321564" y="963877"/>
            <a:ext cx="2993136" cy="4930246"/>
          </a:xfrm>
        </p:spPr>
        <p:txBody>
          <a:bodyPr>
            <a:normAutofit/>
          </a:bodyPr>
          <a:lstStyle/>
          <a:p>
            <a:pPr algn="r"/>
            <a:r>
              <a:rPr lang="en-US" b="1" dirty="0">
                <a:solidFill>
                  <a:schemeClr val="accent1"/>
                </a:solidFill>
                <a:latin typeface="Corbel" panose="020B0503020204020204" pitchFamily="34" charset="0"/>
              </a:rPr>
              <a:t>Desired Outcomes Session 3</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66C77583-3E64-426F-B5B8-59D94EB70674}"/>
              </a:ext>
            </a:extLst>
          </p:cNvPr>
          <p:cNvSpPr>
            <a:spLocks noGrp="1"/>
          </p:cNvSpPr>
          <p:nvPr>
            <p:ph idx="1"/>
          </p:nvPr>
        </p:nvSpPr>
        <p:spPr>
          <a:xfrm>
            <a:off x="3853551" y="424541"/>
            <a:ext cx="8310807" cy="6031773"/>
          </a:xfrm>
          <a:scene3d>
            <a:camera prst="orthographicFront"/>
            <a:lightRig rig="threePt" dir="t"/>
          </a:scene3d>
        </p:spPr>
        <p:style>
          <a:lnRef idx="0">
            <a:scrgbClr r="0" g="0" b="0"/>
          </a:lnRef>
          <a:fillRef idx="1003">
            <a:schemeClr val="lt1"/>
          </a:fillRef>
          <a:effectRef idx="0">
            <a:scrgbClr r="0" g="0" b="0"/>
          </a:effectRef>
          <a:fontRef idx="major"/>
        </p:style>
        <p:txBody>
          <a:bodyPr anchor="ctr">
            <a:normAutofit/>
          </a:bodyPr>
          <a:lstStyle/>
          <a:p>
            <a:pPr marL="285750" indent="-285750"/>
            <a:r>
              <a:rPr lang="en-US" sz="2200" dirty="0">
                <a:latin typeface="Corbel" panose="020B0503020204020204" pitchFamily="34" charset="0"/>
              </a:rPr>
              <a:t>Refine skills for further understanding, key information about Engagement &amp; Active Listening and their link to Family Success Center Culture and Practice Profile</a:t>
            </a:r>
          </a:p>
          <a:p>
            <a:pPr marL="285750" indent="-285750"/>
            <a:r>
              <a:rPr lang="en-US" sz="2200" dirty="0">
                <a:latin typeface="Corbel" panose="020B0503020204020204" pitchFamily="34" charset="0"/>
              </a:rPr>
              <a:t>Understand Leadership and Advocacy for Family Success Centers</a:t>
            </a:r>
          </a:p>
          <a:p>
            <a:pPr marL="285750" indent="-285750"/>
            <a:r>
              <a:rPr lang="en-US" sz="2200" dirty="0">
                <a:latin typeface="Corbel" panose="020B0503020204020204" pitchFamily="34" charset="0"/>
              </a:rPr>
              <a:t>Connect coaching skills to Leadership and Advocacy applying the Coaching Compass</a:t>
            </a:r>
          </a:p>
          <a:p>
            <a:pPr lvl="2">
              <a:buFont typeface="Wingdings" panose="05000000000000000000" pitchFamily="2" charset="2"/>
              <a:buChar char="q"/>
            </a:pPr>
            <a:r>
              <a:rPr lang="en-US" sz="2200" dirty="0">
                <a:latin typeface="Corbel" panose="020B0503020204020204" pitchFamily="34" charset="0"/>
              </a:rPr>
              <a:t>Seek the Issue</a:t>
            </a:r>
          </a:p>
          <a:p>
            <a:pPr marL="1200150" lvl="2" indent="-285750">
              <a:buFont typeface="Wingdings" panose="05000000000000000000" pitchFamily="2" charset="2"/>
              <a:buChar char="q"/>
            </a:pPr>
            <a:r>
              <a:rPr lang="en-US" sz="2200" dirty="0">
                <a:latin typeface="Corbel" panose="020B0503020204020204" pitchFamily="34" charset="0"/>
              </a:rPr>
              <a:t>Clarify Thinking </a:t>
            </a:r>
          </a:p>
          <a:p>
            <a:pPr marL="1200150" lvl="2" indent="-285750">
              <a:buFont typeface="Wingdings" panose="05000000000000000000" pitchFamily="2" charset="2"/>
              <a:buChar char="q"/>
            </a:pPr>
            <a:r>
              <a:rPr lang="en-US" sz="2200" dirty="0">
                <a:latin typeface="Corbel" panose="020B0503020204020204" pitchFamily="34" charset="0"/>
              </a:rPr>
              <a:t>Contribute</a:t>
            </a:r>
          </a:p>
          <a:p>
            <a:pPr marL="1200150" lvl="2" indent="-285750">
              <a:buFont typeface="Wingdings" panose="05000000000000000000" pitchFamily="2" charset="2"/>
              <a:buChar char="q"/>
            </a:pPr>
            <a:r>
              <a:rPr lang="en-US" sz="2200" dirty="0">
                <a:latin typeface="Corbel" panose="020B0503020204020204" pitchFamily="34" charset="0"/>
              </a:rPr>
              <a:t>Push for Action</a:t>
            </a:r>
          </a:p>
          <a:p>
            <a:pPr marL="285750" indent="-285750"/>
            <a:r>
              <a:rPr lang="en-US" sz="2200" dirty="0">
                <a:latin typeface="Corbel" panose="020B0503020204020204" pitchFamily="34" charset="0"/>
              </a:rPr>
              <a:t>Directors/Leaders will have an opportunity to learn and apply the fundamental aspects of Leadership and Advocacy as defined by the Practice Profile</a:t>
            </a:r>
          </a:p>
          <a:p>
            <a:pPr marL="285750" indent="-285750"/>
            <a:r>
              <a:rPr lang="en-US" sz="2200" dirty="0">
                <a:latin typeface="Corbel" panose="020B0503020204020204" pitchFamily="34" charset="0"/>
              </a:rPr>
              <a:t>Make a plan for application: Use skills/self-directed learning to teach FSC Staff about Leadership and Advocacy</a:t>
            </a:r>
          </a:p>
        </p:txBody>
      </p:sp>
      <p:cxnSp>
        <p:nvCxnSpPr>
          <p:cNvPr id="14" name="Straight Connector 13">
            <a:extLst>
              <a:ext uri="{FF2B5EF4-FFF2-40B4-BE49-F238E27FC236}">
                <a16:creationId xmlns:a16="http://schemas.microsoft.com/office/drawing/2014/main" id="{6C2AD62E-109A-47F9-A696-41178687F327}"/>
              </a:ext>
            </a:extLst>
          </p:cNvPr>
          <p:cNvCxnSpPr>
            <a:cxnSpLocks/>
          </p:cNvCxnSpPr>
          <p:nvPr/>
        </p:nvCxnSpPr>
        <p:spPr>
          <a:xfrm>
            <a:off x="0" y="4371206"/>
            <a:ext cx="324938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7D95B254-6C7A-4F5C-B3E8-83809699607E}"/>
              </a:ext>
            </a:extLst>
          </p:cNvPr>
          <p:cNvSpPr>
            <a:spLocks noGrp="1"/>
          </p:cNvSpPr>
          <p:nvPr>
            <p:ph type="sldNum" sz="quarter" idx="12"/>
          </p:nvPr>
        </p:nvSpPr>
        <p:spPr/>
        <p:txBody>
          <a:bodyPr/>
          <a:lstStyle/>
          <a:p>
            <a:fld id="{18090C9F-5DCB-4435-87BE-0C7FF96518FE}" type="slidenum">
              <a:rPr lang="en-US" smtClean="0"/>
              <a:t>3</a:t>
            </a:fld>
            <a:endParaRPr lang="en-US"/>
          </a:p>
        </p:txBody>
      </p:sp>
      <p:pic>
        <p:nvPicPr>
          <p:cNvPr id="8" name="Picture 7">
            <a:extLst>
              <a:ext uri="{FF2B5EF4-FFF2-40B4-BE49-F238E27FC236}">
                <a16:creationId xmlns:a16="http://schemas.microsoft.com/office/drawing/2014/main" id="{BDB1807C-F69C-494A-A0FF-024F00013B15}"/>
              </a:ext>
            </a:extLst>
          </p:cNvPr>
          <p:cNvPicPr>
            <a:picLocks noChangeAspect="1"/>
          </p:cNvPicPr>
          <p:nvPr/>
        </p:nvPicPr>
        <p:blipFill>
          <a:blip r:embed="rId3"/>
          <a:stretch>
            <a:fillRect/>
          </a:stretch>
        </p:blipFill>
        <p:spPr>
          <a:xfrm>
            <a:off x="11186273" y="5839326"/>
            <a:ext cx="990038" cy="664718"/>
          </a:xfrm>
          <a:prstGeom prst="rect">
            <a:avLst/>
          </a:prstGeom>
        </p:spPr>
      </p:pic>
    </p:spTree>
    <p:extLst>
      <p:ext uri="{BB962C8B-B14F-4D97-AF65-F5344CB8AC3E}">
        <p14:creationId xmlns:p14="http://schemas.microsoft.com/office/powerpoint/2010/main" val="128437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Minus 11">
            <a:extLst>
              <a:ext uri="{FF2B5EF4-FFF2-40B4-BE49-F238E27FC236}">
                <a16:creationId xmlns:a16="http://schemas.microsoft.com/office/drawing/2014/main" id="{3593DF81-CA6E-45B4-A924-A49F090B8543}"/>
              </a:ext>
            </a:extLst>
          </p:cNvPr>
          <p:cNvSpPr/>
          <p:nvPr/>
        </p:nvSpPr>
        <p:spPr>
          <a:xfrm>
            <a:off x="637481" y="3400119"/>
            <a:ext cx="5826856" cy="877685"/>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ECEEC525-ADE3-426F-A358-D33126ABB794}"/>
              </a:ext>
            </a:extLst>
          </p:cNvPr>
          <p:cNvCxnSpPr>
            <a:cxnSpLocks/>
          </p:cNvCxnSpPr>
          <p:nvPr/>
        </p:nvCxnSpPr>
        <p:spPr>
          <a:xfrm flipV="1">
            <a:off x="2425649" y="1112062"/>
            <a:ext cx="9766351" cy="32325"/>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76BA63DE-F93F-4AAC-A6D8-B5D3D1D520C0}"/>
              </a:ext>
            </a:extLst>
          </p:cNvPr>
          <p:cNvSpPr>
            <a:spLocks noGrp="1"/>
          </p:cNvSpPr>
          <p:nvPr>
            <p:ph type="sldNum" sz="quarter" idx="12"/>
          </p:nvPr>
        </p:nvSpPr>
        <p:spPr>
          <a:xfrm>
            <a:off x="9424180" y="6492875"/>
            <a:ext cx="2743200" cy="365125"/>
          </a:xfrm>
        </p:spPr>
        <p:txBody>
          <a:bodyPr/>
          <a:lstStyle/>
          <a:p>
            <a:fld id="{18090C9F-5DCB-4435-87BE-0C7FF96518FE}" type="slidenum">
              <a:rPr lang="en-US" smtClean="0"/>
              <a:t>30</a:t>
            </a:fld>
            <a:endParaRPr lang="en-US" dirty="0"/>
          </a:p>
        </p:txBody>
      </p:sp>
      <p:sp>
        <p:nvSpPr>
          <p:cNvPr id="2" name="Rectangle 1">
            <a:extLst>
              <a:ext uri="{FF2B5EF4-FFF2-40B4-BE49-F238E27FC236}">
                <a16:creationId xmlns:a16="http://schemas.microsoft.com/office/drawing/2014/main" id="{B2960FF0-0B73-4D0D-9148-7FC3F3DA7222}"/>
              </a:ext>
            </a:extLst>
          </p:cNvPr>
          <p:cNvSpPr/>
          <p:nvPr/>
        </p:nvSpPr>
        <p:spPr>
          <a:xfrm>
            <a:off x="873354" y="475207"/>
            <a:ext cx="9217129" cy="701731"/>
          </a:xfrm>
          <a:prstGeom prst="rect">
            <a:avLst/>
          </a:prstGeom>
        </p:spPr>
        <p:txBody>
          <a:bodyPr vert="horz" lIns="91440" tIns="45720" rIns="91440" bIns="45720" rtlCol="0" anchor="ctr">
            <a:normAutofit/>
          </a:bodyPr>
          <a:lstStyle/>
          <a:p>
            <a:pPr>
              <a:lnSpc>
                <a:spcPct val="90000"/>
              </a:lnSpc>
              <a:spcBef>
                <a:spcPct val="0"/>
              </a:spcBef>
            </a:pPr>
            <a:r>
              <a:rPr lang="en-US" sz="4400" b="1" dirty="0">
                <a:solidFill>
                  <a:schemeClr val="accent1"/>
                </a:solidFill>
                <a:latin typeface="Corbel" panose="020B0503020204020204" pitchFamily="34" charset="0"/>
                <a:ea typeface="+mj-ea"/>
                <a:cs typeface="+mj-cs"/>
              </a:rPr>
              <a:t>Coaching Compass – Seek the Issue</a:t>
            </a:r>
          </a:p>
        </p:txBody>
      </p:sp>
      <p:sp>
        <p:nvSpPr>
          <p:cNvPr id="6" name="TextBox 5">
            <a:extLst>
              <a:ext uri="{FF2B5EF4-FFF2-40B4-BE49-F238E27FC236}">
                <a16:creationId xmlns:a16="http://schemas.microsoft.com/office/drawing/2014/main" id="{E0906933-BFC0-42B1-A36E-641EE0CA4500}"/>
              </a:ext>
            </a:extLst>
          </p:cNvPr>
          <p:cNvSpPr txBox="1"/>
          <p:nvPr/>
        </p:nvSpPr>
        <p:spPr>
          <a:xfrm>
            <a:off x="6745702" y="1235842"/>
            <a:ext cx="3604494" cy="4832092"/>
          </a:xfrm>
          <a:prstGeom prst="rect">
            <a:avLst/>
          </a:prstGeom>
          <a:solidFill>
            <a:srgbClr val="2952A3"/>
          </a:solidFill>
        </p:spPr>
        <p:txBody>
          <a:bodyPr wrap="square" rtlCol="0">
            <a:spAutoFit/>
          </a:bodyPr>
          <a:lstStyle/>
          <a:p>
            <a:r>
              <a:rPr lang="en-US" sz="2800" b="1" dirty="0">
                <a:solidFill>
                  <a:schemeClr val="bg1"/>
                </a:solidFill>
                <a:latin typeface="Corbel" panose="020B0503020204020204" pitchFamily="34" charset="0"/>
              </a:rPr>
              <a:t>Refrain from concluding without data</a:t>
            </a:r>
          </a:p>
          <a:p>
            <a:endParaRPr lang="en-US" sz="2800" b="1" dirty="0">
              <a:solidFill>
                <a:schemeClr val="bg1"/>
              </a:solidFill>
              <a:latin typeface="Corbel" panose="020B0503020204020204" pitchFamily="34" charset="0"/>
            </a:endParaRPr>
          </a:p>
          <a:p>
            <a:r>
              <a:rPr lang="en-US" sz="2800" b="1" dirty="0">
                <a:solidFill>
                  <a:schemeClr val="bg1"/>
                </a:solidFill>
                <a:latin typeface="Corbel" panose="020B0503020204020204" pitchFamily="34" charset="0"/>
              </a:rPr>
              <a:t>Ask Investigative Questions</a:t>
            </a:r>
          </a:p>
          <a:p>
            <a:endParaRPr lang="en-US" sz="2800" b="1" dirty="0">
              <a:solidFill>
                <a:schemeClr val="bg1"/>
              </a:solidFill>
              <a:latin typeface="Corbel" panose="020B0503020204020204" pitchFamily="34" charset="0"/>
            </a:endParaRPr>
          </a:p>
          <a:p>
            <a:r>
              <a:rPr lang="en-US" sz="2800" b="1" dirty="0">
                <a:solidFill>
                  <a:schemeClr val="bg1"/>
                </a:solidFill>
                <a:latin typeface="Corbel" panose="020B0503020204020204" pitchFamily="34" charset="0"/>
              </a:rPr>
              <a:t>Listen with Empathy</a:t>
            </a:r>
          </a:p>
          <a:p>
            <a:endParaRPr lang="en-US" sz="2800" b="1" dirty="0">
              <a:solidFill>
                <a:schemeClr val="bg1"/>
              </a:solidFill>
              <a:latin typeface="Corbel" panose="020B0503020204020204" pitchFamily="34" charset="0"/>
            </a:endParaRPr>
          </a:p>
          <a:p>
            <a:r>
              <a:rPr lang="en-US" sz="2800" b="1" dirty="0">
                <a:solidFill>
                  <a:schemeClr val="bg1"/>
                </a:solidFill>
                <a:latin typeface="Corbel" panose="020B0503020204020204" pitchFamily="34" charset="0"/>
              </a:rPr>
              <a:t>Paraphrase Content and Emotion</a:t>
            </a:r>
          </a:p>
        </p:txBody>
      </p:sp>
      <p:grpSp>
        <p:nvGrpSpPr>
          <p:cNvPr id="15" name="Group 14">
            <a:extLst>
              <a:ext uri="{FF2B5EF4-FFF2-40B4-BE49-F238E27FC236}">
                <a16:creationId xmlns:a16="http://schemas.microsoft.com/office/drawing/2014/main" id="{7EE07C7A-F426-4697-8CC4-AF01560E122C}"/>
              </a:ext>
            </a:extLst>
          </p:cNvPr>
          <p:cNvGrpSpPr/>
          <p:nvPr/>
        </p:nvGrpSpPr>
        <p:grpSpPr>
          <a:xfrm>
            <a:off x="1599353" y="1353813"/>
            <a:ext cx="4551680" cy="4551680"/>
            <a:chOff x="2137983" y="186284"/>
            <a:chExt cx="4551680" cy="4551680"/>
          </a:xfrm>
        </p:grpSpPr>
        <p:sp>
          <p:nvSpPr>
            <p:cNvPr id="29" name="Partial Circle 28">
              <a:extLst>
                <a:ext uri="{FF2B5EF4-FFF2-40B4-BE49-F238E27FC236}">
                  <a16:creationId xmlns:a16="http://schemas.microsoft.com/office/drawing/2014/main" id="{F87F67EB-941E-46D4-A757-C68C9AB159C6}"/>
                </a:ext>
              </a:extLst>
            </p:cNvPr>
            <p:cNvSpPr/>
            <p:nvPr/>
          </p:nvSpPr>
          <p:spPr>
            <a:xfrm>
              <a:off x="2137983" y="186284"/>
              <a:ext cx="4551680" cy="4551680"/>
            </a:xfrm>
            <a:prstGeom prst="pie">
              <a:avLst>
                <a:gd name="adj1" fmla="val 16200000"/>
                <a:gd name="adj2" fmla="val 0"/>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Partial Circle 4">
              <a:extLst>
                <a:ext uri="{FF2B5EF4-FFF2-40B4-BE49-F238E27FC236}">
                  <a16:creationId xmlns:a16="http://schemas.microsoft.com/office/drawing/2014/main" id="{79C33309-1869-4058-9F07-DC96AC66BDE4}"/>
                </a:ext>
              </a:extLst>
            </p:cNvPr>
            <p:cNvSpPr txBox="1"/>
            <p:nvPr/>
          </p:nvSpPr>
          <p:spPr>
            <a:xfrm>
              <a:off x="4544549" y="1186176"/>
              <a:ext cx="1679786" cy="12462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latin typeface="Corbel" panose="020B0503020204020204" pitchFamily="34" charset="0"/>
                  <a:cs typeface="Arial" panose="020B0604020202020204" pitchFamily="34" charset="0"/>
                </a:rPr>
                <a:t>Seek</a:t>
              </a:r>
            </a:p>
            <a:p>
              <a:pPr marL="0" lvl="0" indent="0" algn="ctr" defTabSz="1200150">
                <a:lnSpc>
                  <a:spcPct val="90000"/>
                </a:lnSpc>
                <a:spcBef>
                  <a:spcPct val="0"/>
                </a:spcBef>
                <a:spcAft>
                  <a:spcPct val="35000"/>
                </a:spcAft>
                <a:buNone/>
              </a:pPr>
              <a:r>
                <a:rPr lang="en-US" sz="2700" b="1" kern="1200" dirty="0">
                  <a:latin typeface="Corbel" panose="020B0503020204020204" pitchFamily="34" charset="0"/>
                  <a:cs typeface="Arial" panose="020B0604020202020204" pitchFamily="34" charset="0"/>
                </a:rPr>
                <a:t>The Issue </a:t>
              </a:r>
            </a:p>
          </p:txBody>
        </p:sp>
      </p:grpSp>
      <p:grpSp>
        <p:nvGrpSpPr>
          <p:cNvPr id="16" name="Group 15">
            <a:extLst>
              <a:ext uri="{FF2B5EF4-FFF2-40B4-BE49-F238E27FC236}">
                <a16:creationId xmlns:a16="http://schemas.microsoft.com/office/drawing/2014/main" id="{E5863AC9-08B6-4E8C-A7AF-8B8FC704E295}"/>
              </a:ext>
            </a:extLst>
          </p:cNvPr>
          <p:cNvGrpSpPr/>
          <p:nvPr/>
        </p:nvGrpSpPr>
        <p:grpSpPr>
          <a:xfrm>
            <a:off x="1321380" y="1672872"/>
            <a:ext cx="4551680" cy="4551680"/>
            <a:chOff x="1846563" y="491896"/>
            <a:chExt cx="4551680" cy="4551680"/>
          </a:xfrm>
        </p:grpSpPr>
        <p:sp>
          <p:nvSpPr>
            <p:cNvPr id="27" name="Partial Circle 26">
              <a:extLst>
                <a:ext uri="{FF2B5EF4-FFF2-40B4-BE49-F238E27FC236}">
                  <a16:creationId xmlns:a16="http://schemas.microsoft.com/office/drawing/2014/main" id="{58D412DC-0429-42B9-8879-56699A2F4C70}"/>
                </a:ext>
              </a:extLst>
            </p:cNvPr>
            <p:cNvSpPr/>
            <p:nvPr/>
          </p:nvSpPr>
          <p:spPr>
            <a:xfrm>
              <a:off x="1846563" y="491896"/>
              <a:ext cx="4551680" cy="4551680"/>
            </a:xfrm>
            <a:prstGeom prst="pie">
              <a:avLst>
                <a:gd name="adj1" fmla="val 0"/>
                <a:gd name="adj2" fmla="val 5400000"/>
              </a:avLst>
            </a:pr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Partial Circle 6">
              <a:extLst>
                <a:ext uri="{FF2B5EF4-FFF2-40B4-BE49-F238E27FC236}">
                  <a16:creationId xmlns:a16="http://schemas.microsoft.com/office/drawing/2014/main" id="{4DC5B2DD-9C31-4165-AD5F-3D95F021231D}"/>
                </a:ext>
              </a:extLst>
            </p:cNvPr>
            <p:cNvSpPr txBox="1"/>
            <p:nvPr/>
          </p:nvSpPr>
          <p:spPr>
            <a:xfrm>
              <a:off x="4262746" y="2853893"/>
              <a:ext cx="1679786" cy="12462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orbel" panose="020B0503020204020204" pitchFamily="34" charset="0"/>
                  <a:cs typeface="Arial" panose="020B0604020202020204" pitchFamily="34" charset="0"/>
                </a:rPr>
                <a:t>Clarify Thinking</a:t>
              </a:r>
            </a:p>
          </p:txBody>
        </p:sp>
      </p:grpSp>
      <p:grpSp>
        <p:nvGrpSpPr>
          <p:cNvPr id="17" name="Group 16">
            <a:extLst>
              <a:ext uri="{FF2B5EF4-FFF2-40B4-BE49-F238E27FC236}">
                <a16:creationId xmlns:a16="http://schemas.microsoft.com/office/drawing/2014/main" id="{8C58C17D-2412-4CFC-B945-5959AC56870E}"/>
              </a:ext>
            </a:extLst>
          </p:cNvPr>
          <p:cNvGrpSpPr/>
          <p:nvPr/>
        </p:nvGrpSpPr>
        <p:grpSpPr>
          <a:xfrm>
            <a:off x="1114785" y="1659425"/>
            <a:ext cx="4551680" cy="4551680"/>
            <a:chOff x="1693756" y="491896"/>
            <a:chExt cx="4551680" cy="4551680"/>
          </a:xfrm>
        </p:grpSpPr>
        <p:sp>
          <p:nvSpPr>
            <p:cNvPr id="25" name="Partial Circle 24">
              <a:extLst>
                <a:ext uri="{FF2B5EF4-FFF2-40B4-BE49-F238E27FC236}">
                  <a16:creationId xmlns:a16="http://schemas.microsoft.com/office/drawing/2014/main" id="{57B6971E-2D6D-4353-9B6D-0F2631DD559F}"/>
                </a:ext>
              </a:extLst>
            </p:cNvPr>
            <p:cNvSpPr/>
            <p:nvPr/>
          </p:nvSpPr>
          <p:spPr>
            <a:xfrm>
              <a:off x="1693756" y="491896"/>
              <a:ext cx="4551680" cy="4551680"/>
            </a:xfrm>
            <a:prstGeom prst="pie">
              <a:avLst>
                <a:gd name="adj1" fmla="val 5400000"/>
                <a:gd name="adj2" fmla="val 10800000"/>
              </a:avLst>
            </a:prstGeom>
            <a:solidFill>
              <a:srgbClr val="D5631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Partial Circle 8">
              <a:extLst>
                <a:ext uri="{FF2B5EF4-FFF2-40B4-BE49-F238E27FC236}">
                  <a16:creationId xmlns:a16="http://schemas.microsoft.com/office/drawing/2014/main" id="{0E1391DA-5B1E-4562-8818-CAF3F6B34CBF}"/>
                </a:ext>
              </a:extLst>
            </p:cNvPr>
            <p:cNvSpPr txBox="1"/>
            <p:nvPr/>
          </p:nvSpPr>
          <p:spPr>
            <a:xfrm>
              <a:off x="2149466" y="2853893"/>
              <a:ext cx="1679786" cy="12462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orbel" panose="020B0503020204020204" pitchFamily="34" charset="0"/>
                  <a:cs typeface="Arial" panose="020B0604020202020204" pitchFamily="34" charset="0"/>
                </a:rPr>
                <a:t>Contribute</a:t>
              </a:r>
            </a:p>
          </p:txBody>
        </p:sp>
      </p:grpSp>
      <p:grpSp>
        <p:nvGrpSpPr>
          <p:cNvPr id="18" name="Group 17">
            <a:extLst>
              <a:ext uri="{FF2B5EF4-FFF2-40B4-BE49-F238E27FC236}">
                <a16:creationId xmlns:a16="http://schemas.microsoft.com/office/drawing/2014/main" id="{97376E58-5764-420C-AD20-9C4FEE2CDD27}"/>
              </a:ext>
            </a:extLst>
          </p:cNvPr>
          <p:cNvGrpSpPr/>
          <p:nvPr/>
        </p:nvGrpSpPr>
        <p:grpSpPr>
          <a:xfrm>
            <a:off x="1114785" y="1466278"/>
            <a:ext cx="4551680" cy="4551680"/>
            <a:chOff x="1693756" y="339090"/>
            <a:chExt cx="4551680" cy="4551680"/>
          </a:xfrm>
        </p:grpSpPr>
        <p:sp>
          <p:nvSpPr>
            <p:cNvPr id="23" name="Partial Circle 22">
              <a:extLst>
                <a:ext uri="{FF2B5EF4-FFF2-40B4-BE49-F238E27FC236}">
                  <a16:creationId xmlns:a16="http://schemas.microsoft.com/office/drawing/2014/main" id="{C05CB8AA-99B2-41B8-89E4-04B186DFDEEF}"/>
                </a:ext>
              </a:extLst>
            </p:cNvPr>
            <p:cNvSpPr/>
            <p:nvPr/>
          </p:nvSpPr>
          <p:spPr>
            <a:xfrm>
              <a:off x="1693756" y="339090"/>
              <a:ext cx="4551680" cy="4551680"/>
            </a:xfrm>
            <a:prstGeom prst="pie">
              <a:avLst>
                <a:gd name="adj1" fmla="val 10800000"/>
                <a:gd name="adj2" fmla="val 1620000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4" name="Partial Circle 10">
              <a:extLst>
                <a:ext uri="{FF2B5EF4-FFF2-40B4-BE49-F238E27FC236}">
                  <a16:creationId xmlns:a16="http://schemas.microsoft.com/office/drawing/2014/main" id="{4EB5E201-3DD6-4D2A-891A-1D446362C5F1}"/>
                </a:ext>
              </a:extLst>
            </p:cNvPr>
            <p:cNvSpPr txBox="1"/>
            <p:nvPr/>
          </p:nvSpPr>
          <p:spPr>
            <a:xfrm>
              <a:off x="2149466" y="1282480"/>
              <a:ext cx="1679786" cy="12462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orbel" panose="020B0503020204020204" pitchFamily="34" charset="0"/>
                  <a:cs typeface="Arial" panose="020B0604020202020204" pitchFamily="34" charset="0"/>
                </a:rPr>
                <a:t>Push for Action</a:t>
              </a:r>
            </a:p>
          </p:txBody>
        </p:sp>
      </p:grpSp>
      <p:sp>
        <p:nvSpPr>
          <p:cNvPr id="19" name="Arrow: Circular 18">
            <a:extLst>
              <a:ext uri="{FF2B5EF4-FFF2-40B4-BE49-F238E27FC236}">
                <a16:creationId xmlns:a16="http://schemas.microsoft.com/office/drawing/2014/main" id="{00338088-0670-4842-A8B6-E63A16273B9E}"/>
              </a:ext>
            </a:extLst>
          </p:cNvPr>
          <p:cNvSpPr/>
          <p:nvPr/>
        </p:nvSpPr>
        <p:spPr>
          <a:xfrm>
            <a:off x="1448309" y="1042388"/>
            <a:ext cx="5115221" cy="5115221"/>
          </a:xfrm>
          <a:prstGeom prst="circularArrow">
            <a:avLst>
              <a:gd name="adj1" fmla="val 5085"/>
              <a:gd name="adj2" fmla="val 327528"/>
              <a:gd name="adj3" fmla="val 21272472"/>
              <a:gd name="adj4" fmla="val 16200000"/>
              <a:gd name="adj5" fmla="val 5932"/>
            </a:avLst>
          </a:prstGeom>
          <a:solidFill>
            <a:srgbClr val="3DC78F"/>
          </a:solidFill>
          <a:ln>
            <a:solidFill>
              <a:schemeClr val="tx1"/>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20" name="Arrow: Circular 19">
            <a:extLst>
              <a:ext uri="{FF2B5EF4-FFF2-40B4-BE49-F238E27FC236}">
                <a16:creationId xmlns:a16="http://schemas.microsoft.com/office/drawing/2014/main" id="{BCA3FD96-E3E0-4DA8-A1CA-FA05BAD60B00}"/>
              </a:ext>
            </a:extLst>
          </p:cNvPr>
          <p:cNvSpPr/>
          <p:nvPr/>
        </p:nvSpPr>
        <p:spPr>
          <a:xfrm>
            <a:off x="1026162" y="1377654"/>
            <a:ext cx="5115221" cy="5115221"/>
          </a:xfrm>
          <a:prstGeom prst="circularArrow">
            <a:avLst>
              <a:gd name="adj1" fmla="val 5085"/>
              <a:gd name="adj2" fmla="val 327528"/>
              <a:gd name="adj3" fmla="val 5072472"/>
              <a:gd name="adj4" fmla="val 0"/>
              <a:gd name="adj5" fmla="val 5932"/>
            </a:avLst>
          </a:prstGeom>
          <a:solidFill>
            <a:srgbClr val="93D7C2"/>
          </a:solidFill>
          <a:ln>
            <a:solidFill>
              <a:schemeClr val="tx1"/>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21" name="Arrow: Circular 20">
            <a:extLst>
              <a:ext uri="{FF2B5EF4-FFF2-40B4-BE49-F238E27FC236}">
                <a16:creationId xmlns:a16="http://schemas.microsoft.com/office/drawing/2014/main" id="{9CD11F3C-A0A2-44BA-88B8-D1B0430A4148}"/>
              </a:ext>
            </a:extLst>
          </p:cNvPr>
          <p:cNvSpPr/>
          <p:nvPr/>
        </p:nvSpPr>
        <p:spPr>
          <a:xfrm>
            <a:off x="873355" y="1377654"/>
            <a:ext cx="5115221" cy="5115221"/>
          </a:xfrm>
          <a:prstGeom prst="circularArrow">
            <a:avLst>
              <a:gd name="adj1" fmla="val 5085"/>
              <a:gd name="adj2" fmla="val 327528"/>
              <a:gd name="adj3" fmla="val 10472472"/>
              <a:gd name="adj4" fmla="val 5400000"/>
              <a:gd name="adj5" fmla="val 5932"/>
            </a:avLst>
          </a:prstGeom>
          <a:solidFill>
            <a:srgbClr val="3DC78F"/>
          </a:solidFill>
          <a:ln>
            <a:solidFill>
              <a:schemeClr val="tx1"/>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22" name="Arrow: Circular 21">
            <a:extLst>
              <a:ext uri="{FF2B5EF4-FFF2-40B4-BE49-F238E27FC236}">
                <a16:creationId xmlns:a16="http://schemas.microsoft.com/office/drawing/2014/main" id="{E6718133-3A4F-4910-B490-DAB658AB43D3}"/>
              </a:ext>
            </a:extLst>
          </p:cNvPr>
          <p:cNvSpPr/>
          <p:nvPr/>
        </p:nvSpPr>
        <p:spPr>
          <a:xfrm>
            <a:off x="873355" y="1224848"/>
            <a:ext cx="5115221" cy="5115221"/>
          </a:xfrm>
          <a:prstGeom prst="circularArrow">
            <a:avLst>
              <a:gd name="adj1" fmla="val 5085"/>
              <a:gd name="adj2" fmla="val 327528"/>
              <a:gd name="adj3" fmla="val 15872472"/>
              <a:gd name="adj4" fmla="val 10800000"/>
              <a:gd name="adj5" fmla="val 5932"/>
            </a:avLst>
          </a:prstGeom>
          <a:solidFill>
            <a:srgbClr val="93D7C2"/>
          </a:solidFill>
          <a:ln>
            <a:solidFill>
              <a:schemeClr val="tx1"/>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31" name="Minus 9">
            <a:extLst>
              <a:ext uri="{FF2B5EF4-FFF2-40B4-BE49-F238E27FC236}">
                <a16:creationId xmlns:a16="http://schemas.microsoft.com/office/drawing/2014/main" id="{2348DA2A-FBF8-4667-8550-A6E9268E1856}"/>
              </a:ext>
            </a:extLst>
          </p:cNvPr>
          <p:cNvSpPr/>
          <p:nvPr/>
        </p:nvSpPr>
        <p:spPr>
          <a:xfrm rot="16200000">
            <a:off x="416712" y="3321995"/>
            <a:ext cx="6157609" cy="914400"/>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A5C9DF27-B6CB-43A7-B8D7-DA30E3CE4323}"/>
              </a:ext>
            </a:extLst>
          </p:cNvPr>
          <p:cNvPicPr>
            <a:picLocks noChangeAspect="1"/>
          </p:cNvPicPr>
          <p:nvPr/>
        </p:nvPicPr>
        <p:blipFill>
          <a:blip r:embed="rId3"/>
          <a:stretch>
            <a:fillRect/>
          </a:stretch>
        </p:blipFill>
        <p:spPr>
          <a:xfrm>
            <a:off x="3260799" y="3700618"/>
            <a:ext cx="469433" cy="469433"/>
          </a:xfrm>
          <a:prstGeom prst="rect">
            <a:avLst/>
          </a:prstGeom>
        </p:spPr>
      </p:pic>
    </p:spTree>
    <p:extLst>
      <p:ext uri="{BB962C8B-B14F-4D97-AF65-F5344CB8AC3E}">
        <p14:creationId xmlns:p14="http://schemas.microsoft.com/office/powerpoint/2010/main" val="566067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inus 11">
            <a:extLst>
              <a:ext uri="{FF2B5EF4-FFF2-40B4-BE49-F238E27FC236}">
                <a16:creationId xmlns:a16="http://schemas.microsoft.com/office/drawing/2014/main" id="{95653BCB-5404-4193-AA84-E08710A31B4D}"/>
              </a:ext>
            </a:extLst>
          </p:cNvPr>
          <p:cNvSpPr/>
          <p:nvPr/>
        </p:nvSpPr>
        <p:spPr>
          <a:xfrm>
            <a:off x="442727" y="3478135"/>
            <a:ext cx="6105578" cy="914400"/>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163C53DC-FFC2-41D2-AF62-E9F28E5A2172}"/>
              </a:ext>
            </a:extLst>
          </p:cNvPr>
          <p:cNvCxnSpPr>
            <a:cxnSpLocks/>
          </p:cNvCxnSpPr>
          <p:nvPr/>
        </p:nvCxnSpPr>
        <p:spPr>
          <a:xfrm>
            <a:off x="3285083" y="1254498"/>
            <a:ext cx="889770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0F43D60-8A74-4C21-AC19-921ECE944505}"/>
              </a:ext>
            </a:extLst>
          </p:cNvPr>
          <p:cNvSpPr>
            <a:spLocks noGrp="1"/>
          </p:cNvSpPr>
          <p:nvPr>
            <p:ph type="sldNum" sz="quarter" idx="12"/>
          </p:nvPr>
        </p:nvSpPr>
        <p:spPr/>
        <p:txBody>
          <a:bodyPr/>
          <a:lstStyle/>
          <a:p>
            <a:fld id="{18090C9F-5DCB-4435-87BE-0C7FF96518FE}" type="slidenum">
              <a:rPr lang="en-US" smtClean="0"/>
              <a:t>31</a:t>
            </a:fld>
            <a:endParaRPr lang="en-US"/>
          </a:p>
        </p:txBody>
      </p:sp>
      <p:graphicFrame>
        <p:nvGraphicFramePr>
          <p:cNvPr id="6" name="Content Placeholder 5">
            <a:extLst>
              <a:ext uri="{FF2B5EF4-FFF2-40B4-BE49-F238E27FC236}">
                <a16:creationId xmlns:a16="http://schemas.microsoft.com/office/drawing/2014/main" id="{0FE9FBE9-FF06-450B-B19D-58753776A032}"/>
              </a:ext>
            </a:extLst>
          </p:cNvPr>
          <p:cNvGraphicFramePr>
            <a:graphicFrameLocks/>
          </p:cNvGraphicFramePr>
          <p:nvPr>
            <p:extLst>
              <p:ext uri="{D42A27DB-BD31-4B8C-83A1-F6EECF244321}">
                <p14:modId xmlns:p14="http://schemas.microsoft.com/office/powerpoint/2010/main" val="1126614013"/>
              </p:ext>
            </p:extLst>
          </p:nvPr>
        </p:nvGraphicFramePr>
        <p:xfrm>
          <a:off x="10016358" y="966952"/>
          <a:ext cx="63063" cy="45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ACDB692E-393B-4074-ACC7-DB460D70E04F}"/>
              </a:ext>
            </a:extLst>
          </p:cNvPr>
          <p:cNvGraphicFramePr/>
          <p:nvPr>
            <p:extLst>
              <p:ext uri="{D42A27DB-BD31-4B8C-83A1-F6EECF244321}">
                <p14:modId xmlns:p14="http://schemas.microsoft.com/office/powerpoint/2010/main" val="1181911685"/>
              </p:ext>
            </p:extLst>
          </p:nvPr>
        </p:nvGraphicFramePr>
        <p:xfrm>
          <a:off x="224590" y="1514468"/>
          <a:ext cx="6484698" cy="49657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Minus 9">
            <a:extLst>
              <a:ext uri="{FF2B5EF4-FFF2-40B4-BE49-F238E27FC236}">
                <a16:creationId xmlns:a16="http://schemas.microsoft.com/office/drawing/2014/main" id="{2CD50473-1B88-4DE9-B34B-A674FEC2F95E}"/>
              </a:ext>
            </a:extLst>
          </p:cNvPr>
          <p:cNvSpPr/>
          <p:nvPr/>
        </p:nvSpPr>
        <p:spPr>
          <a:xfrm rot="16200000">
            <a:off x="572852" y="3478135"/>
            <a:ext cx="5845329" cy="914400"/>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D10655AF-EF9A-4C4D-8516-8F74222B3ADD}"/>
              </a:ext>
            </a:extLst>
          </p:cNvPr>
          <p:cNvPicPr>
            <a:picLocks noChangeAspect="1"/>
          </p:cNvPicPr>
          <p:nvPr/>
        </p:nvPicPr>
        <p:blipFill>
          <a:blip r:embed="rId13"/>
          <a:stretch>
            <a:fillRect/>
          </a:stretch>
        </p:blipFill>
        <p:spPr>
          <a:xfrm>
            <a:off x="3260799" y="3700618"/>
            <a:ext cx="469433" cy="469433"/>
          </a:xfrm>
          <a:prstGeom prst="rect">
            <a:avLst/>
          </a:prstGeom>
        </p:spPr>
      </p:pic>
      <p:sp>
        <p:nvSpPr>
          <p:cNvPr id="11" name="TextBox 10">
            <a:extLst>
              <a:ext uri="{FF2B5EF4-FFF2-40B4-BE49-F238E27FC236}">
                <a16:creationId xmlns:a16="http://schemas.microsoft.com/office/drawing/2014/main" id="{314301B6-3BE6-46B6-A9C8-E405727B7F49}"/>
              </a:ext>
            </a:extLst>
          </p:cNvPr>
          <p:cNvSpPr txBox="1"/>
          <p:nvPr/>
        </p:nvSpPr>
        <p:spPr>
          <a:xfrm>
            <a:off x="6347993" y="2407376"/>
            <a:ext cx="3299700" cy="3970318"/>
          </a:xfrm>
          <a:prstGeom prst="rect">
            <a:avLst/>
          </a:prstGeom>
          <a:solidFill>
            <a:srgbClr val="7030A0"/>
          </a:solidFill>
          <a:ln>
            <a:solidFill>
              <a:schemeClr val="tx1"/>
            </a:solidFill>
          </a:ln>
        </p:spPr>
        <p:txBody>
          <a:bodyPr wrap="square" rtlCol="0">
            <a:spAutoFit/>
          </a:bodyPr>
          <a:lstStyle/>
          <a:p>
            <a:r>
              <a:rPr lang="en-US" sz="2800" b="1" dirty="0">
                <a:solidFill>
                  <a:schemeClr val="bg1"/>
                </a:solidFill>
                <a:latin typeface="Corbel" panose="020B0503020204020204" pitchFamily="34" charset="0"/>
                <a:cs typeface="Arial" panose="020B0604020202020204" pitchFamily="34" charset="0"/>
              </a:rPr>
              <a:t>Focus on the Person as well as the Issue</a:t>
            </a:r>
          </a:p>
          <a:p>
            <a:endParaRPr lang="en-US" sz="2800" b="1" dirty="0">
              <a:solidFill>
                <a:schemeClr val="bg1"/>
              </a:solidFill>
              <a:latin typeface="Corbel" panose="020B0503020204020204" pitchFamily="34" charset="0"/>
              <a:cs typeface="Arial" panose="020B0604020202020204" pitchFamily="34" charset="0"/>
            </a:endParaRPr>
          </a:p>
          <a:p>
            <a:r>
              <a:rPr lang="en-US" sz="2800" b="1" dirty="0">
                <a:solidFill>
                  <a:schemeClr val="bg1"/>
                </a:solidFill>
                <a:latin typeface="Corbel" panose="020B0503020204020204" pitchFamily="34" charset="0"/>
                <a:cs typeface="Arial" panose="020B0604020202020204" pitchFamily="34" charset="0"/>
              </a:rPr>
              <a:t>Ask Discovery Questions</a:t>
            </a:r>
          </a:p>
          <a:p>
            <a:endParaRPr lang="en-US" sz="2800" b="1" dirty="0">
              <a:solidFill>
                <a:schemeClr val="bg1"/>
              </a:solidFill>
              <a:latin typeface="Corbel" panose="020B0503020204020204" pitchFamily="34" charset="0"/>
              <a:cs typeface="Arial" panose="020B0604020202020204" pitchFamily="34" charset="0"/>
            </a:endParaRPr>
          </a:p>
          <a:p>
            <a:r>
              <a:rPr lang="en-US" sz="2800" b="1" dirty="0">
                <a:solidFill>
                  <a:schemeClr val="bg1"/>
                </a:solidFill>
                <a:latin typeface="Corbel" panose="020B0503020204020204" pitchFamily="34" charset="0"/>
                <a:cs typeface="Arial" panose="020B0604020202020204" pitchFamily="34" charset="0"/>
              </a:rPr>
              <a:t>Provide Feedback</a:t>
            </a:r>
          </a:p>
          <a:p>
            <a:endParaRPr lang="en-US" sz="2800" b="1" dirty="0">
              <a:solidFill>
                <a:schemeClr val="bg1"/>
              </a:solidFill>
              <a:latin typeface="Corbel" panose="020B0503020204020204" pitchFamily="34" charset="0"/>
              <a:cs typeface="Arial" panose="020B0604020202020204" pitchFamily="34" charset="0"/>
            </a:endParaRPr>
          </a:p>
          <a:p>
            <a:r>
              <a:rPr lang="en-US" sz="2800" b="1" dirty="0">
                <a:solidFill>
                  <a:schemeClr val="bg1"/>
                </a:solidFill>
                <a:latin typeface="Corbel" panose="020B0503020204020204" pitchFamily="34" charset="0"/>
                <a:cs typeface="Arial" panose="020B0604020202020204" pitchFamily="34" charset="0"/>
              </a:rPr>
              <a:t>Probe &amp; Summarize</a:t>
            </a:r>
            <a:endParaRPr lang="en-US" sz="2800" b="1" dirty="0">
              <a:latin typeface="Corbel" panose="020B0503020204020204" pitchFamily="34" charset="0"/>
              <a:cs typeface="Arial" panose="020B0604020202020204" pitchFamily="34" charset="0"/>
            </a:endParaRPr>
          </a:p>
        </p:txBody>
      </p:sp>
      <p:sp>
        <p:nvSpPr>
          <p:cNvPr id="14" name="Title 1">
            <a:extLst>
              <a:ext uri="{FF2B5EF4-FFF2-40B4-BE49-F238E27FC236}">
                <a16:creationId xmlns:a16="http://schemas.microsoft.com/office/drawing/2014/main" id="{B417EE59-727A-49EC-8EF9-78200FCDBC16}"/>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b="1" dirty="0">
                <a:solidFill>
                  <a:schemeClr val="accent1"/>
                </a:solidFill>
                <a:latin typeface="Corbel" panose="020B0503020204020204" pitchFamily="34" charset="0"/>
              </a:rPr>
              <a:t>Coaching Compass – Clarify Thinking</a:t>
            </a:r>
          </a:p>
        </p:txBody>
      </p:sp>
    </p:spTree>
    <p:extLst>
      <p:ext uri="{BB962C8B-B14F-4D97-AF65-F5344CB8AC3E}">
        <p14:creationId xmlns:p14="http://schemas.microsoft.com/office/powerpoint/2010/main" val="109463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Minus 9">
            <a:extLst>
              <a:ext uri="{FF2B5EF4-FFF2-40B4-BE49-F238E27FC236}">
                <a16:creationId xmlns:a16="http://schemas.microsoft.com/office/drawing/2014/main" id="{203B6F44-6AE0-4B22-88CA-11D384DCDB9E}"/>
              </a:ext>
            </a:extLst>
          </p:cNvPr>
          <p:cNvSpPr/>
          <p:nvPr/>
        </p:nvSpPr>
        <p:spPr>
          <a:xfrm rot="16200000">
            <a:off x="4133851" y="3275275"/>
            <a:ext cx="5610628" cy="872657"/>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810423AD-3A7F-40D1-9F18-16A6DA824D9F}"/>
              </a:ext>
            </a:extLst>
          </p:cNvPr>
          <p:cNvCxnSpPr>
            <a:cxnSpLocks/>
          </p:cNvCxnSpPr>
          <p:nvPr/>
        </p:nvCxnSpPr>
        <p:spPr>
          <a:xfrm>
            <a:off x="3285083" y="1254498"/>
            <a:ext cx="889770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99E23C79-3418-403F-9425-3D0A98C0E0E5}"/>
              </a:ext>
            </a:extLst>
          </p:cNvPr>
          <p:cNvSpPr>
            <a:spLocks noGrp="1"/>
          </p:cNvSpPr>
          <p:nvPr>
            <p:ph type="sldNum" sz="quarter" idx="12"/>
          </p:nvPr>
        </p:nvSpPr>
        <p:spPr/>
        <p:txBody>
          <a:bodyPr/>
          <a:lstStyle/>
          <a:p>
            <a:fld id="{18090C9F-5DCB-4435-87BE-0C7FF96518FE}" type="slidenum">
              <a:rPr lang="en-US" smtClean="0"/>
              <a:t>32</a:t>
            </a:fld>
            <a:endParaRPr lang="en-US"/>
          </a:p>
        </p:txBody>
      </p:sp>
      <p:graphicFrame>
        <p:nvGraphicFramePr>
          <p:cNvPr id="22" name="Content Placeholder 5">
            <a:extLst>
              <a:ext uri="{FF2B5EF4-FFF2-40B4-BE49-F238E27FC236}">
                <a16:creationId xmlns:a16="http://schemas.microsoft.com/office/drawing/2014/main" id="{73ABE7FB-2370-4989-90C4-F9A7A269A07E}"/>
              </a:ext>
            </a:extLst>
          </p:cNvPr>
          <p:cNvGraphicFramePr>
            <a:graphicFrameLocks/>
          </p:cNvGraphicFramePr>
          <p:nvPr>
            <p:extLst>
              <p:ext uri="{D42A27DB-BD31-4B8C-83A1-F6EECF244321}">
                <p14:modId xmlns:p14="http://schemas.microsoft.com/office/powerpoint/2010/main" val="157625736"/>
              </p:ext>
            </p:extLst>
          </p:nvPr>
        </p:nvGraphicFramePr>
        <p:xfrm>
          <a:off x="8340068" y="1166452"/>
          <a:ext cx="60184" cy="45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3" name="Diagram 22">
            <a:extLst>
              <a:ext uri="{FF2B5EF4-FFF2-40B4-BE49-F238E27FC236}">
                <a16:creationId xmlns:a16="http://schemas.microsoft.com/office/drawing/2014/main" id="{582D01E1-4833-4E0A-B1A2-629A4527D8B1}"/>
              </a:ext>
            </a:extLst>
          </p:cNvPr>
          <p:cNvGraphicFramePr/>
          <p:nvPr>
            <p:extLst>
              <p:ext uri="{D42A27DB-BD31-4B8C-83A1-F6EECF244321}">
                <p14:modId xmlns:p14="http://schemas.microsoft.com/office/powerpoint/2010/main" val="1923079688"/>
              </p:ext>
            </p:extLst>
          </p:nvPr>
        </p:nvGraphicFramePr>
        <p:xfrm>
          <a:off x="3225339" y="1166452"/>
          <a:ext cx="7756953" cy="52010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5" name="Minus 11">
            <a:extLst>
              <a:ext uri="{FF2B5EF4-FFF2-40B4-BE49-F238E27FC236}">
                <a16:creationId xmlns:a16="http://schemas.microsoft.com/office/drawing/2014/main" id="{94A6DA8C-349C-406B-9379-A7AAC113C927}"/>
              </a:ext>
            </a:extLst>
          </p:cNvPr>
          <p:cNvSpPr/>
          <p:nvPr/>
        </p:nvSpPr>
        <p:spPr>
          <a:xfrm>
            <a:off x="4160513" y="3371754"/>
            <a:ext cx="5826856" cy="877685"/>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9E9F553B-E4DA-4CD3-B267-C1CD8042DC32}"/>
              </a:ext>
            </a:extLst>
          </p:cNvPr>
          <p:cNvPicPr>
            <a:picLocks noChangeAspect="1"/>
          </p:cNvPicPr>
          <p:nvPr/>
        </p:nvPicPr>
        <p:blipFill>
          <a:blip r:embed="rId13"/>
          <a:stretch>
            <a:fillRect/>
          </a:stretch>
        </p:blipFill>
        <p:spPr>
          <a:xfrm>
            <a:off x="6718712" y="3590000"/>
            <a:ext cx="450584" cy="450584"/>
          </a:xfrm>
          <a:prstGeom prst="rect">
            <a:avLst/>
          </a:prstGeom>
        </p:spPr>
      </p:pic>
      <p:sp>
        <p:nvSpPr>
          <p:cNvPr id="27" name="TextBox 26">
            <a:extLst>
              <a:ext uri="{FF2B5EF4-FFF2-40B4-BE49-F238E27FC236}">
                <a16:creationId xmlns:a16="http://schemas.microsoft.com/office/drawing/2014/main" id="{60274D7E-A4D5-4B82-8B65-E7FB0D1A273B}"/>
              </a:ext>
            </a:extLst>
          </p:cNvPr>
          <p:cNvSpPr txBox="1"/>
          <p:nvPr/>
        </p:nvSpPr>
        <p:spPr>
          <a:xfrm>
            <a:off x="1511371" y="2580061"/>
            <a:ext cx="2546869" cy="3539430"/>
          </a:xfrm>
          <a:prstGeom prst="rect">
            <a:avLst/>
          </a:prstGeom>
          <a:solidFill>
            <a:srgbClr val="D56315"/>
          </a:solidFill>
          <a:ln>
            <a:solidFill>
              <a:schemeClr val="tx1"/>
            </a:solidFill>
          </a:ln>
        </p:spPr>
        <p:txBody>
          <a:bodyPr wrap="square" rtlCol="0">
            <a:spAutoFit/>
          </a:bodyPr>
          <a:lstStyle/>
          <a:p>
            <a:r>
              <a:rPr lang="en-US" sz="2800" b="1" dirty="0">
                <a:solidFill>
                  <a:schemeClr val="bg1"/>
                </a:solidFill>
                <a:latin typeface="Corbel" panose="020B0503020204020204" pitchFamily="34" charset="0"/>
                <a:cs typeface="Arial" panose="020B0604020202020204" pitchFamily="34" charset="0"/>
              </a:rPr>
              <a:t>Share Experiences</a:t>
            </a:r>
          </a:p>
          <a:p>
            <a:endParaRPr lang="en-US" sz="2800" b="1" dirty="0">
              <a:solidFill>
                <a:schemeClr val="bg1"/>
              </a:solidFill>
              <a:latin typeface="Corbel" panose="020B0503020204020204" pitchFamily="34" charset="0"/>
              <a:cs typeface="Arial" panose="020B0604020202020204" pitchFamily="34" charset="0"/>
            </a:endParaRPr>
          </a:p>
          <a:p>
            <a:r>
              <a:rPr lang="en-US" sz="2800" b="1" dirty="0">
                <a:solidFill>
                  <a:schemeClr val="bg1"/>
                </a:solidFill>
                <a:latin typeface="Corbel" panose="020B0503020204020204" pitchFamily="34" charset="0"/>
                <a:cs typeface="Arial" panose="020B0604020202020204" pitchFamily="34" charset="0"/>
              </a:rPr>
              <a:t>Offer Suggestions</a:t>
            </a:r>
          </a:p>
          <a:p>
            <a:endParaRPr lang="en-US" sz="2800" b="1" dirty="0">
              <a:solidFill>
                <a:schemeClr val="bg1"/>
              </a:solidFill>
              <a:latin typeface="Corbel" panose="020B0503020204020204" pitchFamily="34" charset="0"/>
              <a:cs typeface="Arial" panose="020B0604020202020204" pitchFamily="34" charset="0"/>
            </a:endParaRPr>
          </a:p>
          <a:p>
            <a:r>
              <a:rPr lang="en-US" sz="2800" b="1" dirty="0">
                <a:solidFill>
                  <a:schemeClr val="bg1"/>
                </a:solidFill>
                <a:latin typeface="Corbel" panose="020B0503020204020204" pitchFamily="34" charset="0"/>
                <a:cs typeface="Arial" panose="020B0604020202020204" pitchFamily="34" charset="0"/>
              </a:rPr>
              <a:t>Explore Alternatives</a:t>
            </a:r>
          </a:p>
        </p:txBody>
      </p:sp>
      <p:sp>
        <p:nvSpPr>
          <p:cNvPr id="13" name="Title 1">
            <a:extLst>
              <a:ext uri="{FF2B5EF4-FFF2-40B4-BE49-F238E27FC236}">
                <a16:creationId xmlns:a16="http://schemas.microsoft.com/office/drawing/2014/main" id="{035D2D89-75A3-4163-9D3A-3FBB6F6CD941}"/>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b="1" dirty="0">
                <a:solidFill>
                  <a:schemeClr val="accent1"/>
                </a:solidFill>
                <a:latin typeface="Corbel" panose="020B0503020204020204" pitchFamily="34" charset="0"/>
              </a:rPr>
              <a:t>Coaching Compass - Contribute</a:t>
            </a:r>
          </a:p>
        </p:txBody>
      </p:sp>
    </p:spTree>
    <p:extLst>
      <p:ext uri="{BB962C8B-B14F-4D97-AF65-F5344CB8AC3E}">
        <p14:creationId xmlns:p14="http://schemas.microsoft.com/office/powerpoint/2010/main" val="49821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EC3D219D-8C2C-46DC-A88C-B845D5AA36D6}"/>
              </a:ext>
            </a:extLst>
          </p:cNvPr>
          <p:cNvCxnSpPr>
            <a:cxnSpLocks/>
          </p:cNvCxnSpPr>
          <p:nvPr/>
        </p:nvCxnSpPr>
        <p:spPr>
          <a:xfrm>
            <a:off x="3285083" y="1254498"/>
            <a:ext cx="889770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77D45D67-56E2-4152-8AE1-3422C827185A}"/>
              </a:ext>
            </a:extLst>
          </p:cNvPr>
          <p:cNvSpPr>
            <a:spLocks noGrp="1"/>
          </p:cNvSpPr>
          <p:nvPr>
            <p:ph type="sldNum" sz="quarter" idx="12"/>
          </p:nvPr>
        </p:nvSpPr>
        <p:spPr/>
        <p:txBody>
          <a:bodyPr/>
          <a:lstStyle/>
          <a:p>
            <a:fld id="{18090C9F-5DCB-4435-87BE-0C7FF96518FE}" type="slidenum">
              <a:rPr lang="en-US" smtClean="0"/>
              <a:t>33</a:t>
            </a:fld>
            <a:endParaRPr lang="en-US"/>
          </a:p>
        </p:txBody>
      </p:sp>
      <p:graphicFrame>
        <p:nvGraphicFramePr>
          <p:cNvPr id="6" name="Content Placeholder 5">
            <a:extLst>
              <a:ext uri="{FF2B5EF4-FFF2-40B4-BE49-F238E27FC236}">
                <a16:creationId xmlns:a16="http://schemas.microsoft.com/office/drawing/2014/main" id="{8CAB58FD-D346-4C2F-B990-556A3CDC9825}"/>
              </a:ext>
            </a:extLst>
          </p:cNvPr>
          <p:cNvGraphicFramePr>
            <a:graphicFrameLocks/>
          </p:cNvGraphicFramePr>
          <p:nvPr>
            <p:extLst>
              <p:ext uri="{D42A27DB-BD31-4B8C-83A1-F6EECF244321}">
                <p14:modId xmlns:p14="http://schemas.microsoft.com/office/powerpoint/2010/main" val="108477548"/>
              </p:ext>
            </p:extLst>
          </p:nvPr>
        </p:nvGraphicFramePr>
        <p:xfrm>
          <a:off x="10265739" y="939421"/>
          <a:ext cx="63063" cy="45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B8248FEC-9357-4EB6-B9E2-096BD89B7DB8}"/>
              </a:ext>
            </a:extLst>
          </p:cNvPr>
          <p:cNvGraphicFramePr/>
          <p:nvPr>
            <p:extLst>
              <p:ext uri="{D42A27DB-BD31-4B8C-83A1-F6EECF244321}">
                <p14:modId xmlns:p14="http://schemas.microsoft.com/office/powerpoint/2010/main" val="1687618020"/>
              </p:ext>
            </p:extLst>
          </p:nvPr>
        </p:nvGraphicFramePr>
        <p:xfrm>
          <a:off x="5138762" y="1216539"/>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Minus 9">
            <a:extLst>
              <a:ext uri="{FF2B5EF4-FFF2-40B4-BE49-F238E27FC236}">
                <a16:creationId xmlns:a16="http://schemas.microsoft.com/office/drawing/2014/main" id="{36218226-7D80-4D8D-8851-3F843F376488}"/>
              </a:ext>
            </a:extLst>
          </p:cNvPr>
          <p:cNvSpPr/>
          <p:nvPr/>
        </p:nvSpPr>
        <p:spPr>
          <a:xfrm rot="16200000">
            <a:off x="6288115" y="3465435"/>
            <a:ext cx="5845329" cy="914400"/>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Minus 11">
            <a:extLst>
              <a:ext uri="{FF2B5EF4-FFF2-40B4-BE49-F238E27FC236}">
                <a16:creationId xmlns:a16="http://schemas.microsoft.com/office/drawing/2014/main" id="{11D0755B-72CC-426B-8492-FEBB3658814E}"/>
              </a:ext>
            </a:extLst>
          </p:cNvPr>
          <p:cNvSpPr/>
          <p:nvPr/>
        </p:nvSpPr>
        <p:spPr>
          <a:xfrm>
            <a:off x="6255202" y="3410495"/>
            <a:ext cx="6105578" cy="914400"/>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B8CAEAA6-042F-41CE-9D47-EF4F77D9830C}"/>
              </a:ext>
            </a:extLst>
          </p:cNvPr>
          <p:cNvPicPr>
            <a:picLocks noChangeAspect="1"/>
          </p:cNvPicPr>
          <p:nvPr/>
        </p:nvPicPr>
        <p:blipFill>
          <a:blip r:embed="rId13"/>
          <a:stretch>
            <a:fillRect/>
          </a:stretch>
        </p:blipFill>
        <p:spPr>
          <a:xfrm>
            <a:off x="8992104" y="3632978"/>
            <a:ext cx="469433" cy="469433"/>
          </a:xfrm>
          <a:prstGeom prst="rect">
            <a:avLst/>
          </a:prstGeom>
        </p:spPr>
      </p:pic>
      <p:sp>
        <p:nvSpPr>
          <p:cNvPr id="11" name="TextBox 10">
            <a:extLst>
              <a:ext uri="{FF2B5EF4-FFF2-40B4-BE49-F238E27FC236}">
                <a16:creationId xmlns:a16="http://schemas.microsoft.com/office/drawing/2014/main" id="{079BCAEB-CA0B-4D29-8776-A13776D05A4E}"/>
              </a:ext>
            </a:extLst>
          </p:cNvPr>
          <p:cNvSpPr txBox="1"/>
          <p:nvPr/>
        </p:nvSpPr>
        <p:spPr>
          <a:xfrm>
            <a:off x="2915038" y="1640780"/>
            <a:ext cx="3274468" cy="3108543"/>
          </a:xfrm>
          <a:prstGeom prst="rect">
            <a:avLst/>
          </a:prstGeom>
          <a:solidFill>
            <a:srgbClr val="FF0000"/>
          </a:solidFill>
          <a:ln>
            <a:solidFill>
              <a:schemeClr val="tx1"/>
            </a:solidFill>
          </a:ln>
        </p:spPr>
        <p:txBody>
          <a:bodyPr wrap="square" rtlCol="0">
            <a:spAutoFit/>
          </a:bodyPr>
          <a:lstStyle/>
          <a:p>
            <a:r>
              <a:rPr lang="en-US" sz="2800" b="1" dirty="0">
                <a:latin typeface="Corbel" panose="020B0503020204020204" pitchFamily="34" charset="0"/>
                <a:cs typeface="Arial" panose="020B0604020202020204" pitchFamily="34" charset="0"/>
              </a:rPr>
              <a:t>Ask Empowering Questions</a:t>
            </a:r>
          </a:p>
          <a:p>
            <a:endParaRPr lang="en-US" sz="2800" b="1" dirty="0">
              <a:latin typeface="Corbel" panose="020B0503020204020204" pitchFamily="34" charset="0"/>
              <a:cs typeface="Arial" panose="020B0604020202020204" pitchFamily="34" charset="0"/>
            </a:endParaRPr>
          </a:p>
          <a:p>
            <a:r>
              <a:rPr lang="en-US" sz="2800" b="1" dirty="0">
                <a:latin typeface="Corbel" panose="020B0503020204020204" pitchFamily="34" charset="0"/>
                <a:cs typeface="Arial" panose="020B0604020202020204" pitchFamily="34" charset="0"/>
              </a:rPr>
              <a:t>Refrain from Taking Over</a:t>
            </a:r>
          </a:p>
          <a:p>
            <a:endParaRPr lang="en-US" sz="2800" b="1" dirty="0">
              <a:latin typeface="Corbel" panose="020B0503020204020204" pitchFamily="34" charset="0"/>
              <a:cs typeface="Arial" panose="020B0604020202020204" pitchFamily="34" charset="0"/>
            </a:endParaRPr>
          </a:p>
          <a:p>
            <a:r>
              <a:rPr lang="en-US" sz="2800" b="1" dirty="0">
                <a:latin typeface="Corbel" panose="020B0503020204020204" pitchFamily="34" charset="0"/>
                <a:cs typeface="Arial" panose="020B0604020202020204" pitchFamily="34" charset="0"/>
              </a:rPr>
              <a:t>Ensure Ownership</a:t>
            </a:r>
          </a:p>
        </p:txBody>
      </p:sp>
      <p:sp>
        <p:nvSpPr>
          <p:cNvPr id="13" name="Title 1">
            <a:extLst>
              <a:ext uri="{FF2B5EF4-FFF2-40B4-BE49-F238E27FC236}">
                <a16:creationId xmlns:a16="http://schemas.microsoft.com/office/drawing/2014/main" id="{C8FA7B53-7967-4CAD-8D51-9537E23525B1}"/>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b="1" dirty="0">
                <a:solidFill>
                  <a:schemeClr val="accent1"/>
                </a:solidFill>
                <a:latin typeface="Corbel" panose="020B0503020204020204" pitchFamily="34" charset="0"/>
              </a:rPr>
              <a:t>Coaching Compass – Push for Action</a:t>
            </a:r>
          </a:p>
        </p:txBody>
      </p:sp>
    </p:spTree>
    <p:extLst>
      <p:ext uri="{BB962C8B-B14F-4D97-AF65-F5344CB8AC3E}">
        <p14:creationId xmlns:p14="http://schemas.microsoft.com/office/powerpoint/2010/main" val="3753801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Two people sitting at a table using a computer&#10;&#10;Description generated with very high confidence">
            <a:extLst>
              <a:ext uri="{FF2B5EF4-FFF2-40B4-BE49-F238E27FC236}">
                <a16:creationId xmlns:a16="http://schemas.microsoft.com/office/drawing/2014/main" id="{B82477BF-1733-4C4F-8EB8-B08B1D869836}"/>
              </a:ext>
            </a:extLst>
          </p:cNvPr>
          <p:cNvPicPr>
            <a:picLocks noChangeAspect="1"/>
          </p:cNvPicPr>
          <p:nvPr/>
        </p:nvPicPr>
        <p:blipFill rotWithShape="1">
          <a:blip r:embed="rId3">
            <a:extLst>
              <a:ext uri="{28A0092B-C50C-407E-A947-70E740481C1C}">
                <a14:useLocalDpi xmlns:a14="http://schemas.microsoft.com/office/drawing/2010/main" val="0"/>
              </a:ext>
            </a:extLst>
          </a:blip>
          <a:srcRect t="7306" b="8425"/>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9A2C0B-8108-4A91-8E8F-F8D65FFDE82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rPr>
              <a:t>Coaching Demo</a:t>
            </a:r>
          </a:p>
        </p:txBody>
      </p:sp>
      <p:cxnSp>
        <p:nvCxnSpPr>
          <p:cNvPr id="23" name="Straight Connector 2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6BFBB94B-01B7-48C6-A465-88B68A8D391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18090C9F-5DCB-4435-87BE-0C7FF96518FE}" type="slidenum">
              <a:rPr lang="en-US">
                <a:solidFill>
                  <a:srgbClr val="FFFFFF"/>
                </a:solidFill>
              </a:rPr>
              <a:pPr defTabSz="457200">
                <a:spcAft>
                  <a:spcPts val="600"/>
                </a:spcAft>
              </a:pPr>
              <a:t>34</a:t>
            </a:fld>
            <a:endParaRPr lang="en-US">
              <a:solidFill>
                <a:srgbClr val="FFFFFF"/>
              </a:solidFill>
            </a:endParaRPr>
          </a:p>
        </p:txBody>
      </p:sp>
      <p:cxnSp>
        <p:nvCxnSpPr>
          <p:cNvPr id="17" name="Straight Connector 16">
            <a:extLst>
              <a:ext uri="{FF2B5EF4-FFF2-40B4-BE49-F238E27FC236}">
                <a16:creationId xmlns:a16="http://schemas.microsoft.com/office/drawing/2014/main" id="{6852AC9E-67F2-4BCA-BA2A-A0390161381B}"/>
              </a:ext>
            </a:extLst>
          </p:cNvPr>
          <p:cNvCxnSpPr>
            <a:cxnSpLocks/>
          </p:cNvCxnSpPr>
          <p:nvPr/>
        </p:nvCxnSpPr>
        <p:spPr>
          <a:xfrm>
            <a:off x="0" y="5241927"/>
            <a:ext cx="1219200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CF6770D-E442-4482-B9C0-CB6AAF3500BD}"/>
              </a:ext>
            </a:extLst>
          </p:cNvPr>
          <p:cNvCxnSpPr>
            <a:cxnSpLocks/>
          </p:cNvCxnSpPr>
          <p:nvPr/>
        </p:nvCxnSpPr>
        <p:spPr>
          <a:xfrm>
            <a:off x="3538" y="6138390"/>
            <a:ext cx="1219200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10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1+#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76A29-2779-49F6-9514-0036F2CBBEB6}"/>
              </a:ext>
            </a:extLst>
          </p:cNvPr>
          <p:cNvSpPr>
            <a:spLocks noGrp="1"/>
          </p:cNvSpPr>
          <p:nvPr>
            <p:ph type="title"/>
          </p:nvPr>
        </p:nvSpPr>
        <p:spPr>
          <a:xfrm>
            <a:off x="648930" y="629266"/>
            <a:ext cx="3022118" cy="1676603"/>
          </a:xfrm>
        </p:spPr>
        <p:txBody>
          <a:bodyPr>
            <a:normAutofit/>
          </a:bodyPr>
          <a:lstStyle/>
          <a:p>
            <a:r>
              <a:rPr lang="en-US" b="1" dirty="0">
                <a:solidFill>
                  <a:schemeClr val="accent1"/>
                </a:solidFill>
                <a:latin typeface="Corbel" panose="020B0503020204020204" pitchFamily="34" charset="0"/>
              </a:rPr>
              <a:t>Putting it all together</a:t>
            </a:r>
          </a:p>
        </p:txBody>
      </p:sp>
      <p:sp>
        <p:nvSpPr>
          <p:cNvPr id="10" name="Content Placeholder 9">
            <a:extLst>
              <a:ext uri="{FF2B5EF4-FFF2-40B4-BE49-F238E27FC236}">
                <a16:creationId xmlns:a16="http://schemas.microsoft.com/office/drawing/2014/main" id="{09DD514A-2916-4299-A413-2559596C6344}"/>
              </a:ext>
            </a:extLst>
          </p:cNvPr>
          <p:cNvSpPr>
            <a:spLocks noGrp="1"/>
          </p:cNvSpPr>
          <p:nvPr>
            <p:ph idx="1"/>
          </p:nvPr>
        </p:nvSpPr>
        <p:spPr>
          <a:xfrm>
            <a:off x="560030" y="2249538"/>
            <a:ext cx="3770669" cy="3785419"/>
          </a:xfrm>
        </p:spPr>
        <p:txBody>
          <a:bodyPr>
            <a:normAutofit fontScale="92500"/>
          </a:bodyPr>
          <a:lstStyle/>
          <a:p>
            <a:pPr>
              <a:buFont typeface="Wingdings" panose="05000000000000000000" pitchFamily="2" charset="2"/>
              <a:buChar char="ü"/>
            </a:pPr>
            <a:r>
              <a:rPr lang="en-US" dirty="0">
                <a:latin typeface="Corbel" panose="020B0503020204020204" pitchFamily="34" charset="0"/>
                <a:cs typeface="Arial" panose="020B0604020202020204" pitchFamily="34" charset="0"/>
              </a:rPr>
              <a:t>Coach – Coachee – Observer</a:t>
            </a:r>
          </a:p>
          <a:p>
            <a:pPr>
              <a:buFont typeface="Wingdings" panose="05000000000000000000" pitchFamily="2" charset="2"/>
              <a:buChar char="ü"/>
            </a:pPr>
            <a:r>
              <a:rPr lang="en-US" dirty="0">
                <a:latin typeface="Corbel" panose="020B0503020204020204" pitchFamily="34" charset="0"/>
                <a:cs typeface="Arial" panose="020B0604020202020204" pitchFamily="34" charset="0"/>
              </a:rPr>
              <a:t>All 4 skills will be demonstrated together</a:t>
            </a:r>
          </a:p>
          <a:p>
            <a:pPr>
              <a:buFont typeface="Wingdings" panose="05000000000000000000" pitchFamily="2" charset="2"/>
              <a:buChar char="ü"/>
            </a:pPr>
            <a:r>
              <a:rPr lang="en-US" dirty="0">
                <a:latin typeface="Corbel" panose="020B0503020204020204" pitchFamily="34" charset="0"/>
                <a:cs typeface="Arial" panose="020B0604020202020204" pitchFamily="34" charset="0"/>
              </a:rPr>
              <a:t>When you hear the chime, we will stop action and switch roles</a:t>
            </a:r>
          </a:p>
          <a:p>
            <a:pPr>
              <a:buFont typeface="Wingdings" panose="05000000000000000000" pitchFamily="2" charset="2"/>
              <a:buChar char="ü"/>
            </a:pPr>
            <a:r>
              <a:rPr lang="en-US" dirty="0">
                <a:latin typeface="Corbel" panose="020B0503020204020204" pitchFamily="34" charset="0"/>
                <a:cs typeface="Arial" panose="020B0604020202020204" pitchFamily="34" charset="0"/>
              </a:rPr>
              <a:t>Feedback and report out</a:t>
            </a:r>
          </a:p>
          <a:p>
            <a:pPr>
              <a:buFont typeface="Wingdings" panose="05000000000000000000" pitchFamily="2" charset="2"/>
              <a:buChar char="ü"/>
            </a:pPr>
            <a:endParaRPr lang="en-US" sz="1800" dirty="0"/>
          </a:p>
        </p:txBody>
      </p:sp>
      <p:pic>
        <p:nvPicPr>
          <p:cNvPr id="6" name="Content Placeholder 5" descr="Two people sitting at a table&#10;&#10;Description generated with very high confidence">
            <a:extLst>
              <a:ext uri="{FF2B5EF4-FFF2-40B4-BE49-F238E27FC236}">
                <a16:creationId xmlns:a16="http://schemas.microsoft.com/office/drawing/2014/main" id="{EF3FBEEA-1A99-4A1F-98AD-B70556C85B74}"/>
              </a:ext>
            </a:extLst>
          </p:cNvPr>
          <p:cNvPicPr>
            <a:picLocks noChangeAspect="1"/>
          </p:cNvPicPr>
          <p:nvPr/>
        </p:nvPicPr>
        <p:blipFill rotWithShape="1">
          <a:blip r:embed="rId3">
            <a:extLst>
              <a:ext uri="{28A0092B-C50C-407E-A947-70E740481C1C}">
                <a14:useLocalDpi xmlns:a14="http://schemas.microsoft.com/office/drawing/2010/main" val="0"/>
              </a:ext>
            </a:extLst>
          </a:blip>
          <a:srcRect r="22356"/>
          <a:stretch/>
        </p:blipFill>
        <p:spPr>
          <a:xfrm>
            <a:off x="4639056" y="10"/>
            <a:ext cx="7552944" cy="6857990"/>
          </a:xfrm>
          <a:prstGeom prst="rect">
            <a:avLst/>
          </a:prstGeom>
          <a:effectLst/>
        </p:spPr>
      </p:pic>
      <p:sp>
        <p:nvSpPr>
          <p:cNvPr id="4" name="Slide Number Placeholder 3">
            <a:extLst>
              <a:ext uri="{FF2B5EF4-FFF2-40B4-BE49-F238E27FC236}">
                <a16:creationId xmlns:a16="http://schemas.microsoft.com/office/drawing/2014/main" id="{C3931D35-C219-4679-A993-D2AF500B954D}"/>
              </a:ext>
            </a:extLst>
          </p:cNvPr>
          <p:cNvSpPr>
            <a:spLocks noGrp="1"/>
          </p:cNvSpPr>
          <p:nvPr>
            <p:ph type="sldNum" sz="quarter" idx="12"/>
          </p:nvPr>
        </p:nvSpPr>
        <p:spPr>
          <a:xfrm>
            <a:off x="10853928" y="6356350"/>
            <a:ext cx="685800" cy="365125"/>
          </a:xfrm>
        </p:spPr>
        <p:txBody>
          <a:bodyPr>
            <a:normAutofit/>
          </a:bodyPr>
          <a:lstStyle/>
          <a:p>
            <a:pPr algn="l">
              <a:spcAft>
                <a:spcPts val="600"/>
              </a:spcAft>
            </a:pPr>
            <a:fld id="{18090C9F-5DCB-4435-87BE-0C7FF96518FE}" type="slidenum">
              <a:rPr lang="en-US">
                <a:solidFill>
                  <a:srgbClr val="FFFFFF"/>
                </a:solidFill>
              </a:rPr>
              <a:pPr algn="l">
                <a:spcAft>
                  <a:spcPts val="600"/>
                </a:spcAft>
              </a:pPr>
              <a:t>35</a:t>
            </a:fld>
            <a:endParaRPr lang="en-US">
              <a:solidFill>
                <a:srgbClr val="FFFFFF"/>
              </a:solidFill>
            </a:endParaRPr>
          </a:p>
        </p:txBody>
      </p:sp>
      <p:cxnSp>
        <p:nvCxnSpPr>
          <p:cNvPr id="7" name="Straight Connector 6">
            <a:extLst>
              <a:ext uri="{FF2B5EF4-FFF2-40B4-BE49-F238E27FC236}">
                <a16:creationId xmlns:a16="http://schemas.microsoft.com/office/drawing/2014/main" id="{506F3832-B99E-44A9-A2E0-AD2868EB6D7F}"/>
              </a:ext>
            </a:extLst>
          </p:cNvPr>
          <p:cNvCxnSpPr>
            <a:cxnSpLocks/>
          </p:cNvCxnSpPr>
          <p:nvPr/>
        </p:nvCxnSpPr>
        <p:spPr>
          <a:xfrm>
            <a:off x="0" y="2098714"/>
            <a:ext cx="3536576"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2B953BD-6262-4E5D-9482-F17129462794}"/>
              </a:ext>
            </a:extLst>
          </p:cNvPr>
          <p:cNvPicPr>
            <a:picLocks noChangeAspect="1"/>
          </p:cNvPicPr>
          <p:nvPr/>
        </p:nvPicPr>
        <p:blipFill>
          <a:blip r:embed="rId4"/>
          <a:stretch>
            <a:fillRect/>
          </a:stretch>
        </p:blipFill>
        <p:spPr>
          <a:xfrm>
            <a:off x="3649018" y="5826218"/>
            <a:ext cx="990038" cy="664718"/>
          </a:xfrm>
          <a:prstGeom prst="rect">
            <a:avLst/>
          </a:prstGeom>
        </p:spPr>
      </p:pic>
    </p:spTree>
    <p:extLst>
      <p:ext uri="{BB962C8B-B14F-4D97-AF65-F5344CB8AC3E}">
        <p14:creationId xmlns:p14="http://schemas.microsoft.com/office/powerpoint/2010/main" val="2055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B3B40-ED35-4550-806B-DAE5E2E635F9}"/>
              </a:ext>
            </a:extLst>
          </p:cNvPr>
          <p:cNvSpPr>
            <a:spLocks noGrp="1"/>
          </p:cNvSpPr>
          <p:nvPr>
            <p:ph type="title"/>
          </p:nvPr>
        </p:nvSpPr>
        <p:spPr/>
        <p:txBody>
          <a:bodyPr vert="horz" lIns="91440" tIns="45720" rIns="91440" bIns="45720" rtlCol="0" anchor="ctr">
            <a:normAutofit/>
          </a:bodyPr>
          <a:lstStyle/>
          <a:p>
            <a:r>
              <a:rPr lang="en-US" b="1" dirty="0">
                <a:solidFill>
                  <a:schemeClr val="accent1"/>
                </a:solidFill>
                <a:latin typeface="Corbel" panose="020B0503020204020204" pitchFamily="34" charset="0"/>
              </a:rPr>
              <a:t>Scenario 1</a:t>
            </a:r>
          </a:p>
        </p:txBody>
      </p:sp>
      <p:sp>
        <p:nvSpPr>
          <p:cNvPr id="3" name="Content Placeholder 2">
            <a:extLst>
              <a:ext uri="{FF2B5EF4-FFF2-40B4-BE49-F238E27FC236}">
                <a16:creationId xmlns:a16="http://schemas.microsoft.com/office/drawing/2014/main" id="{E0E9CCAE-E46D-4ADC-92EA-2F12B28A4F20}"/>
              </a:ext>
            </a:extLst>
          </p:cNvPr>
          <p:cNvSpPr>
            <a:spLocks noGrp="1"/>
          </p:cNvSpPr>
          <p:nvPr>
            <p:ph idx="1"/>
          </p:nvPr>
        </p:nvSpPr>
        <p:spPr>
          <a:xfrm>
            <a:off x="838200" y="1498604"/>
            <a:ext cx="10515600" cy="4678359"/>
          </a:xfrm>
        </p:spPr>
        <p:txBody>
          <a:bodyPr>
            <a:noAutofit/>
          </a:bodyPr>
          <a:lstStyle/>
          <a:p>
            <a:pPr marL="0" indent="0">
              <a:buNone/>
            </a:pPr>
            <a:r>
              <a:rPr lang="en-US" dirty="0">
                <a:latin typeface="Corbel" panose="020B0503020204020204" pitchFamily="34" charset="0"/>
              </a:rPr>
              <a:t>You are preparing for an FSC activity, when a community member comes in the center looking for assistance. You introduce the community member to your family partner and ask him to assist and take the community member on a tour of the center. While taking the tour you over hear that the community member is seeking assistance with housing and but has been having a difficult time connecting with the any resources. You notice that the family partner gives the participant a tour of the center and asks them to sign up for activities at the center and then gives them resource pamphlets for homelessness prior to them leaving the center. How do you coach the family partner to advocate for the family?</a:t>
            </a:r>
          </a:p>
          <a:p>
            <a:pPr marL="0" indent="0">
              <a:buNone/>
            </a:pPr>
            <a:endParaRPr lang="en-US" dirty="0">
              <a:latin typeface="Corbel" panose="020B0503020204020204" pitchFamily="34" charset="0"/>
            </a:endParaRPr>
          </a:p>
        </p:txBody>
      </p:sp>
      <p:sp>
        <p:nvSpPr>
          <p:cNvPr id="4" name="Slide Number Placeholder 3">
            <a:extLst>
              <a:ext uri="{FF2B5EF4-FFF2-40B4-BE49-F238E27FC236}">
                <a16:creationId xmlns:a16="http://schemas.microsoft.com/office/drawing/2014/main" id="{D498618A-89F7-4396-A5FB-550DB84AAE5A}"/>
              </a:ext>
            </a:extLst>
          </p:cNvPr>
          <p:cNvSpPr>
            <a:spLocks noGrp="1"/>
          </p:cNvSpPr>
          <p:nvPr>
            <p:ph type="sldNum" sz="quarter" idx="12"/>
          </p:nvPr>
        </p:nvSpPr>
        <p:spPr/>
        <p:txBody>
          <a:bodyPr/>
          <a:lstStyle/>
          <a:p>
            <a:fld id="{18090C9F-5DCB-4435-87BE-0C7FF96518FE}" type="slidenum">
              <a:rPr lang="en-US" smtClean="0"/>
              <a:t>36</a:t>
            </a:fld>
            <a:endParaRPr lang="en-US"/>
          </a:p>
        </p:txBody>
      </p:sp>
      <p:cxnSp>
        <p:nvCxnSpPr>
          <p:cNvPr id="5" name="Straight Connector 4">
            <a:extLst>
              <a:ext uri="{FF2B5EF4-FFF2-40B4-BE49-F238E27FC236}">
                <a16:creationId xmlns:a16="http://schemas.microsoft.com/office/drawing/2014/main" id="{3307B2D6-1044-4A98-B4F6-67B3A7023BEC}"/>
              </a:ext>
            </a:extLst>
          </p:cNvPr>
          <p:cNvCxnSpPr>
            <a:cxnSpLocks/>
          </p:cNvCxnSpPr>
          <p:nvPr/>
        </p:nvCxnSpPr>
        <p:spPr>
          <a:xfrm>
            <a:off x="0" y="1260514"/>
            <a:ext cx="34036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70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B3B40-ED35-4550-806B-DAE5E2E635F9}"/>
              </a:ext>
            </a:extLst>
          </p:cNvPr>
          <p:cNvSpPr>
            <a:spLocks noGrp="1"/>
          </p:cNvSpPr>
          <p:nvPr>
            <p:ph type="title"/>
          </p:nvPr>
        </p:nvSpPr>
        <p:spPr/>
        <p:txBody>
          <a:bodyPr vert="horz" lIns="91440" tIns="45720" rIns="91440" bIns="45720" rtlCol="0" anchor="ctr">
            <a:normAutofit/>
          </a:bodyPr>
          <a:lstStyle/>
          <a:p>
            <a:r>
              <a:rPr lang="en-US" b="1" dirty="0">
                <a:solidFill>
                  <a:schemeClr val="accent1"/>
                </a:solidFill>
                <a:latin typeface="Corbel" panose="020B0503020204020204" pitchFamily="34" charset="0"/>
              </a:rPr>
              <a:t>Scenario 2</a:t>
            </a:r>
          </a:p>
        </p:txBody>
      </p:sp>
      <p:sp>
        <p:nvSpPr>
          <p:cNvPr id="3" name="Content Placeholder 2">
            <a:extLst>
              <a:ext uri="{FF2B5EF4-FFF2-40B4-BE49-F238E27FC236}">
                <a16:creationId xmlns:a16="http://schemas.microsoft.com/office/drawing/2014/main" id="{E0E9CCAE-E46D-4ADC-92EA-2F12B28A4F20}"/>
              </a:ext>
            </a:extLst>
          </p:cNvPr>
          <p:cNvSpPr>
            <a:spLocks noGrp="1"/>
          </p:cNvSpPr>
          <p:nvPr>
            <p:ph idx="1"/>
          </p:nvPr>
        </p:nvSpPr>
        <p:spPr>
          <a:xfrm>
            <a:off x="838200" y="1727200"/>
            <a:ext cx="10515600" cy="4322763"/>
          </a:xfrm>
        </p:spPr>
        <p:txBody>
          <a:bodyPr>
            <a:normAutofit/>
          </a:bodyPr>
          <a:lstStyle/>
          <a:p>
            <a:pPr marL="0" indent="0">
              <a:buNone/>
            </a:pPr>
            <a:r>
              <a:rPr lang="en-US" sz="3200" dirty="0">
                <a:latin typeface="Corbel" panose="020B0503020204020204" pitchFamily="34" charset="0"/>
              </a:rPr>
              <a:t>Since the FSC opened their doors they have noticed a real problem with transportation in the area. They are located in a rural area that does not have any bus service.  The Center’s family and community partner has been attending the community planning meetings. As you are reviewing the notes of the meetings, you noticed that there has been no discussion of the transportation barriers that exist in the area. How would you make sure that the family partner is working with community providers to access resources?</a:t>
            </a:r>
          </a:p>
        </p:txBody>
      </p:sp>
      <p:sp>
        <p:nvSpPr>
          <p:cNvPr id="4" name="Slide Number Placeholder 3">
            <a:extLst>
              <a:ext uri="{FF2B5EF4-FFF2-40B4-BE49-F238E27FC236}">
                <a16:creationId xmlns:a16="http://schemas.microsoft.com/office/drawing/2014/main" id="{D498618A-89F7-4396-A5FB-550DB84AAE5A}"/>
              </a:ext>
            </a:extLst>
          </p:cNvPr>
          <p:cNvSpPr>
            <a:spLocks noGrp="1"/>
          </p:cNvSpPr>
          <p:nvPr>
            <p:ph type="sldNum" sz="quarter" idx="12"/>
          </p:nvPr>
        </p:nvSpPr>
        <p:spPr/>
        <p:txBody>
          <a:bodyPr/>
          <a:lstStyle/>
          <a:p>
            <a:fld id="{18090C9F-5DCB-4435-87BE-0C7FF96518FE}" type="slidenum">
              <a:rPr lang="en-US" smtClean="0"/>
              <a:t>37</a:t>
            </a:fld>
            <a:endParaRPr lang="en-US"/>
          </a:p>
        </p:txBody>
      </p:sp>
      <p:cxnSp>
        <p:nvCxnSpPr>
          <p:cNvPr id="5" name="Straight Connector 4">
            <a:extLst>
              <a:ext uri="{FF2B5EF4-FFF2-40B4-BE49-F238E27FC236}">
                <a16:creationId xmlns:a16="http://schemas.microsoft.com/office/drawing/2014/main" id="{3307B2D6-1044-4A98-B4F6-67B3A7023BEC}"/>
              </a:ext>
            </a:extLst>
          </p:cNvPr>
          <p:cNvCxnSpPr>
            <a:cxnSpLocks/>
          </p:cNvCxnSpPr>
          <p:nvPr/>
        </p:nvCxnSpPr>
        <p:spPr>
          <a:xfrm>
            <a:off x="0" y="1260514"/>
            <a:ext cx="34036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87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B3B40-ED35-4550-806B-DAE5E2E635F9}"/>
              </a:ext>
            </a:extLst>
          </p:cNvPr>
          <p:cNvSpPr>
            <a:spLocks noGrp="1"/>
          </p:cNvSpPr>
          <p:nvPr>
            <p:ph type="title"/>
          </p:nvPr>
        </p:nvSpPr>
        <p:spPr/>
        <p:txBody>
          <a:bodyPr vert="horz" lIns="91440" tIns="45720" rIns="91440" bIns="45720" rtlCol="0" anchor="ctr">
            <a:normAutofit/>
          </a:bodyPr>
          <a:lstStyle/>
          <a:p>
            <a:r>
              <a:rPr lang="en-US" b="1" dirty="0">
                <a:solidFill>
                  <a:schemeClr val="accent1"/>
                </a:solidFill>
                <a:latin typeface="Corbel" panose="020B0503020204020204" pitchFamily="34" charset="0"/>
              </a:rPr>
              <a:t>Scenario 3</a:t>
            </a:r>
          </a:p>
        </p:txBody>
      </p:sp>
      <p:sp>
        <p:nvSpPr>
          <p:cNvPr id="3" name="Content Placeholder 2">
            <a:extLst>
              <a:ext uri="{FF2B5EF4-FFF2-40B4-BE49-F238E27FC236}">
                <a16:creationId xmlns:a16="http://schemas.microsoft.com/office/drawing/2014/main" id="{E0E9CCAE-E46D-4ADC-92EA-2F12B28A4F20}"/>
              </a:ext>
            </a:extLst>
          </p:cNvPr>
          <p:cNvSpPr>
            <a:spLocks noGrp="1"/>
          </p:cNvSpPr>
          <p:nvPr>
            <p:ph idx="1"/>
          </p:nvPr>
        </p:nvSpPr>
        <p:spPr>
          <a:xfrm>
            <a:off x="838200" y="1854200"/>
            <a:ext cx="10515600" cy="4322763"/>
          </a:xfrm>
        </p:spPr>
        <p:txBody>
          <a:bodyPr>
            <a:normAutofit/>
          </a:bodyPr>
          <a:lstStyle/>
          <a:p>
            <a:pPr marL="0" indent="0">
              <a:buNone/>
            </a:pPr>
            <a:r>
              <a:rPr lang="en-US" sz="3200" dirty="0">
                <a:latin typeface="Corbel" panose="020B0503020204020204" pitchFamily="34" charset="0"/>
              </a:rPr>
              <a:t>As the center is preparing for the next FSC presentation you notice that the same volunteers have been assisting in all the presentations in the past. When you address your concern with the staff, they indicate that the others are not interested and that this is the only volunteer they trust and can count on. How do you ensure that all family members are given equal opportunity to assist or co-lead a workshop?</a:t>
            </a:r>
          </a:p>
        </p:txBody>
      </p:sp>
      <p:sp>
        <p:nvSpPr>
          <p:cNvPr id="4" name="Slide Number Placeholder 3">
            <a:extLst>
              <a:ext uri="{FF2B5EF4-FFF2-40B4-BE49-F238E27FC236}">
                <a16:creationId xmlns:a16="http://schemas.microsoft.com/office/drawing/2014/main" id="{D498618A-89F7-4396-A5FB-550DB84AAE5A}"/>
              </a:ext>
            </a:extLst>
          </p:cNvPr>
          <p:cNvSpPr>
            <a:spLocks noGrp="1"/>
          </p:cNvSpPr>
          <p:nvPr>
            <p:ph type="sldNum" sz="quarter" idx="12"/>
          </p:nvPr>
        </p:nvSpPr>
        <p:spPr/>
        <p:txBody>
          <a:bodyPr/>
          <a:lstStyle/>
          <a:p>
            <a:fld id="{18090C9F-5DCB-4435-87BE-0C7FF96518FE}" type="slidenum">
              <a:rPr lang="en-US" smtClean="0"/>
              <a:t>38</a:t>
            </a:fld>
            <a:endParaRPr lang="en-US"/>
          </a:p>
        </p:txBody>
      </p:sp>
      <p:cxnSp>
        <p:nvCxnSpPr>
          <p:cNvPr id="5" name="Straight Connector 4">
            <a:extLst>
              <a:ext uri="{FF2B5EF4-FFF2-40B4-BE49-F238E27FC236}">
                <a16:creationId xmlns:a16="http://schemas.microsoft.com/office/drawing/2014/main" id="{3307B2D6-1044-4A98-B4F6-67B3A7023BEC}"/>
              </a:ext>
            </a:extLst>
          </p:cNvPr>
          <p:cNvCxnSpPr>
            <a:cxnSpLocks/>
          </p:cNvCxnSpPr>
          <p:nvPr/>
        </p:nvCxnSpPr>
        <p:spPr>
          <a:xfrm>
            <a:off x="0" y="1260514"/>
            <a:ext cx="34036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71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B3B40-ED35-4550-806B-DAE5E2E635F9}"/>
              </a:ext>
            </a:extLst>
          </p:cNvPr>
          <p:cNvSpPr>
            <a:spLocks noGrp="1"/>
          </p:cNvSpPr>
          <p:nvPr>
            <p:ph type="title"/>
          </p:nvPr>
        </p:nvSpPr>
        <p:spPr/>
        <p:txBody>
          <a:bodyPr vert="horz" lIns="91440" tIns="45720" rIns="91440" bIns="45720" rtlCol="0" anchor="ctr">
            <a:normAutofit/>
          </a:bodyPr>
          <a:lstStyle/>
          <a:p>
            <a:r>
              <a:rPr lang="en-US" b="1" dirty="0">
                <a:solidFill>
                  <a:schemeClr val="accent1"/>
                </a:solidFill>
                <a:latin typeface="Corbel" panose="020B0503020204020204" pitchFamily="34" charset="0"/>
              </a:rPr>
              <a:t>Scenario 4</a:t>
            </a:r>
          </a:p>
        </p:txBody>
      </p:sp>
      <p:sp>
        <p:nvSpPr>
          <p:cNvPr id="3" name="Content Placeholder 2">
            <a:extLst>
              <a:ext uri="{FF2B5EF4-FFF2-40B4-BE49-F238E27FC236}">
                <a16:creationId xmlns:a16="http://schemas.microsoft.com/office/drawing/2014/main" id="{E0E9CCAE-E46D-4ADC-92EA-2F12B28A4F20}"/>
              </a:ext>
            </a:extLst>
          </p:cNvPr>
          <p:cNvSpPr>
            <a:spLocks noGrp="1"/>
          </p:cNvSpPr>
          <p:nvPr>
            <p:ph idx="1"/>
          </p:nvPr>
        </p:nvSpPr>
        <p:spPr>
          <a:xfrm>
            <a:off x="838200" y="1690688"/>
            <a:ext cx="10515600" cy="4486275"/>
          </a:xfrm>
        </p:spPr>
        <p:txBody>
          <a:bodyPr>
            <a:normAutofit/>
          </a:bodyPr>
          <a:lstStyle/>
          <a:p>
            <a:pPr marL="0" indent="0">
              <a:buNone/>
            </a:pPr>
            <a:r>
              <a:rPr lang="en-US" sz="3200" dirty="0">
                <a:latin typeface="Corbel" panose="020B0503020204020204" pitchFamily="34" charset="0"/>
              </a:rPr>
              <a:t>The Parent Advisory Board has not had a good turnout for the last few months. When you are discussing with your team you identify that the meetings are normally held the first Tuesday of every month at 10 am.  The staff ensures that there is a robust agenda for the meeting and snacks for the participants, yet they have only had one or two community members attending each meeting.  How do you coach your staff member to ensure meeting are held at times that are convenient for the community and not the center?</a:t>
            </a:r>
          </a:p>
        </p:txBody>
      </p:sp>
      <p:sp>
        <p:nvSpPr>
          <p:cNvPr id="4" name="Slide Number Placeholder 3">
            <a:extLst>
              <a:ext uri="{FF2B5EF4-FFF2-40B4-BE49-F238E27FC236}">
                <a16:creationId xmlns:a16="http://schemas.microsoft.com/office/drawing/2014/main" id="{D498618A-89F7-4396-A5FB-550DB84AAE5A}"/>
              </a:ext>
            </a:extLst>
          </p:cNvPr>
          <p:cNvSpPr>
            <a:spLocks noGrp="1"/>
          </p:cNvSpPr>
          <p:nvPr>
            <p:ph type="sldNum" sz="quarter" idx="12"/>
          </p:nvPr>
        </p:nvSpPr>
        <p:spPr/>
        <p:txBody>
          <a:bodyPr/>
          <a:lstStyle/>
          <a:p>
            <a:fld id="{18090C9F-5DCB-4435-87BE-0C7FF96518FE}" type="slidenum">
              <a:rPr lang="en-US" smtClean="0"/>
              <a:t>39</a:t>
            </a:fld>
            <a:endParaRPr lang="en-US"/>
          </a:p>
        </p:txBody>
      </p:sp>
      <p:cxnSp>
        <p:nvCxnSpPr>
          <p:cNvPr id="5" name="Straight Connector 4">
            <a:extLst>
              <a:ext uri="{FF2B5EF4-FFF2-40B4-BE49-F238E27FC236}">
                <a16:creationId xmlns:a16="http://schemas.microsoft.com/office/drawing/2014/main" id="{3307B2D6-1044-4A98-B4F6-67B3A7023BEC}"/>
              </a:ext>
            </a:extLst>
          </p:cNvPr>
          <p:cNvCxnSpPr>
            <a:cxnSpLocks/>
          </p:cNvCxnSpPr>
          <p:nvPr/>
        </p:nvCxnSpPr>
        <p:spPr>
          <a:xfrm>
            <a:off x="0" y="1260514"/>
            <a:ext cx="34036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48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978DB4-2EEB-423F-8B0A-FB57AEAB050B}"/>
              </a:ext>
            </a:extLst>
          </p:cNvPr>
          <p:cNvSpPr>
            <a:spLocks noGrp="1"/>
          </p:cNvSpPr>
          <p:nvPr>
            <p:ph type="title"/>
          </p:nvPr>
        </p:nvSpPr>
        <p:spPr>
          <a:xfrm>
            <a:off x="838200" y="963877"/>
            <a:ext cx="3494362" cy="4930246"/>
          </a:xfrm>
        </p:spPr>
        <p:txBody>
          <a:bodyPr>
            <a:normAutofit/>
          </a:bodyPr>
          <a:lstStyle/>
          <a:p>
            <a:pPr algn="r"/>
            <a:r>
              <a:rPr lang="en-US" b="1" dirty="0">
                <a:solidFill>
                  <a:schemeClr val="accent1"/>
                </a:solidFill>
                <a:latin typeface="Corbel" panose="020B0503020204020204" pitchFamily="34" charset="0"/>
              </a:rPr>
              <a:t>Agenda</a:t>
            </a:r>
          </a:p>
        </p:txBody>
      </p:sp>
      <p:cxnSp>
        <p:nvCxnSpPr>
          <p:cNvPr id="15"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9B0EE268-C3AC-4A5F-AE56-0D27900EFC7A}"/>
              </a:ext>
            </a:extLst>
          </p:cNvPr>
          <p:cNvSpPr>
            <a:spLocks noGrp="1"/>
          </p:cNvSpPr>
          <p:nvPr>
            <p:ph idx="1"/>
          </p:nvPr>
        </p:nvSpPr>
        <p:spPr>
          <a:xfrm>
            <a:off x="4976031" y="440871"/>
            <a:ext cx="6519281" cy="5763986"/>
          </a:xfrm>
        </p:spPr>
        <p:txBody>
          <a:bodyPr anchor="ctr">
            <a:normAutofit/>
          </a:bodyPr>
          <a:lstStyle/>
          <a:p>
            <a:pPr marL="0" indent="0">
              <a:buNone/>
            </a:pPr>
            <a:r>
              <a:rPr lang="en-US" sz="1700" dirty="0">
                <a:latin typeface="Arial" panose="020B0604020202020204" pitchFamily="34" charset="0"/>
                <a:cs typeface="Arial" panose="020B0604020202020204" pitchFamily="34" charset="0"/>
              </a:rPr>
              <a:t>8:30		Registration</a:t>
            </a:r>
          </a:p>
          <a:p>
            <a:pPr marL="0" indent="0">
              <a:buNone/>
            </a:pPr>
            <a:r>
              <a:rPr lang="en-US" sz="1700" dirty="0">
                <a:latin typeface="Arial" panose="020B0604020202020204" pitchFamily="34" charset="0"/>
                <a:cs typeface="Arial" panose="020B0604020202020204" pitchFamily="34" charset="0"/>
              </a:rPr>
              <a:t>9:00     		Welcoming – Introduction to the Day </a:t>
            </a:r>
          </a:p>
          <a:p>
            <a:pPr marL="0" indent="0">
              <a:buNone/>
            </a:pPr>
            <a:r>
              <a:rPr lang="en-US" sz="1700" dirty="0">
                <a:latin typeface="Arial" panose="020B0604020202020204" pitchFamily="34" charset="0"/>
                <a:cs typeface="Arial" panose="020B0604020202020204" pitchFamily="34" charset="0"/>
              </a:rPr>
              <a:t>9:20		Foundational Recap</a:t>
            </a:r>
          </a:p>
          <a:p>
            <a:pPr marL="0" indent="0">
              <a:buNone/>
            </a:pPr>
            <a:r>
              <a:rPr lang="en-US" sz="1700" dirty="0">
                <a:latin typeface="Arial" panose="020B0604020202020204" pitchFamily="34" charset="0"/>
                <a:cs typeface="Arial" panose="020B0604020202020204" pitchFamily="34" charset="0"/>
              </a:rPr>
              <a:t>10:05		Leadership</a:t>
            </a:r>
          </a:p>
          <a:p>
            <a:pPr marL="0" indent="0">
              <a:buNone/>
            </a:pPr>
            <a:r>
              <a:rPr lang="en-US" sz="1700" b="1" dirty="0">
                <a:solidFill>
                  <a:schemeClr val="accent5">
                    <a:lumMod val="50000"/>
                  </a:schemeClr>
                </a:solidFill>
                <a:latin typeface="Arial" panose="020B0604020202020204" pitchFamily="34" charset="0"/>
                <a:cs typeface="Arial" panose="020B0604020202020204" pitchFamily="34" charset="0"/>
              </a:rPr>
              <a:t>10:30 		Break </a:t>
            </a:r>
          </a:p>
          <a:p>
            <a:pPr marL="0" indent="0">
              <a:buNone/>
            </a:pPr>
            <a:r>
              <a:rPr lang="en-US" sz="1700" dirty="0">
                <a:latin typeface="Arial" panose="020B0604020202020204" pitchFamily="34" charset="0"/>
                <a:cs typeface="Arial" panose="020B0604020202020204" pitchFamily="34" charset="0"/>
              </a:rPr>
              <a:t>10:40 		Exploring Leadership</a:t>
            </a:r>
          </a:p>
          <a:p>
            <a:pPr marL="0" indent="0">
              <a:buNone/>
            </a:pPr>
            <a:r>
              <a:rPr lang="en-US" sz="1700" dirty="0">
                <a:latin typeface="Arial" panose="020B0604020202020204" pitchFamily="34" charset="0"/>
                <a:cs typeface="Arial" panose="020B0604020202020204" pitchFamily="34" charset="0"/>
              </a:rPr>
              <a:t>11:35		Exploring Advocacy</a:t>
            </a:r>
          </a:p>
          <a:p>
            <a:pPr marL="0" indent="0">
              <a:buNone/>
            </a:pPr>
            <a:r>
              <a:rPr lang="en-US" sz="1700" b="1" dirty="0">
                <a:solidFill>
                  <a:schemeClr val="accent5">
                    <a:lumMod val="50000"/>
                  </a:schemeClr>
                </a:solidFill>
                <a:latin typeface="Arial" panose="020B0604020202020204" pitchFamily="34" charset="0"/>
                <a:cs typeface="Arial" panose="020B0604020202020204" pitchFamily="34" charset="0"/>
              </a:rPr>
              <a:t>12:30 		Lunch</a:t>
            </a:r>
          </a:p>
          <a:p>
            <a:pPr marL="0" indent="0">
              <a:buNone/>
            </a:pPr>
            <a:r>
              <a:rPr lang="en-US" sz="1700" dirty="0">
                <a:latin typeface="Arial" panose="020B0604020202020204" pitchFamily="34" charset="0"/>
                <a:cs typeface="Arial" panose="020B0604020202020204" pitchFamily="34" charset="0"/>
              </a:rPr>
              <a:t>1:00		Debrief / Frame out afternoon</a:t>
            </a:r>
          </a:p>
          <a:p>
            <a:pPr marL="0" indent="0">
              <a:buNone/>
            </a:pPr>
            <a:r>
              <a:rPr lang="en-US" sz="1700" dirty="0">
                <a:latin typeface="Arial" panose="020B0604020202020204" pitchFamily="34" charset="0"/>
                <a:cs typeface="Arial" panose="020B0604020202020204" pitchFamily="34" charset="0"/>
              </a:rPr>
              <a:t>1:10 		Coaching Practice</a:t>
            </a:r>
          </a:p>
          <a:p>
            <a:pPr marL="0" indent="0">
              <a:buNone/>
            </a:pPr>
            <a:r>
              <a:rPr lang="en-US" sz="1700" b="1" dirty="0">
                <a:solidFill>
                  <a:schemeClr val="accent5">
                    <a:lumMod val="50000"/>
                  </a:schemeClr>
                </a:solidFill>
                <a:latin typeface="Arial" panose="020B0604020202020204" pitchFamily="34" charset="0"/>
                <a:cs typeface="Arial" panose="020B0604020202020204" pitchFamily="34" charset="0"/>
              </a:rPr>
              <a:t>2:20		Break</a:t>
            </a:r>
          </a:p>
          <a:p>
            <a:pPr marL="0" indent="0">
              <a:buNone/>
            </a:pPr>
            <a:r>
              <a:rPr lang="en-US" sz="1700" dirty="0">
                <a:latin typeface="Arial" panose="020B0604020202020204" pitchFamily="34" charset="0"/>
                <a:cs typeface="Arial" panose="020B0604020202020204" pitchFamily="34" charset="0"/>
              </a:rPr>
              <a:t>2:30		Application/Self-Directed Work</a:t>
            </a:r>
          </a:p>
          <a:p>
            <a:pPr marL="0" indent="0">
              <a:buNone/>
            </a:pPr>
            <a:r>
              <a:rPr lang="en-US" sz="1700" dirty="0">
                <a:latin typeface="Arial" panose="020B0604020202020204" pitchFamily="34" charset="0"/>
                <a:cs typeface="Arial" panose="020B0604020202020204" pitchFamily="34" charset="0"/>
              </a:rPr>
              <a:t>3:10 		Wrap Up</a:t>
            </a:r>
          </a:p>
          <a:p>
            <a:pPr marL="0" indent="0">
              <a:buNone/>
            </a:pPr>
            <a:r>
              <a:rPr lang="en-US" sz="1700" b="1" dirty="0">
                <a:solidFill>
                  <a:schemeClr val="accent5">
                    <a:lumMod val="50000"/>
                  </a:schemeClr>
                </a:solidFill>
                <a:latin typeface="Arial" panose="020B0604020202020204" pitchFamily="34" charset="0"/>
                <a:cs typeface="Arial" panose="020B0604020202020204" pitchFamily="34" charset="0"/>
              </a:rPr>
              <a:t>3:30		Adjourn </a:t>
            </a:r>
          </a:p>
        </p:txBody>
      </p:sp>
      <p:cxnSp>
        <p:nvCxnSpPr>
          <p:cNvPr id="6" name="Straight Connector 5">
            <a:extLst>
              <a:ext uri="{FF2B5EF4-FFF2-40B4-BE49-F238E27FC236}">
                <a16:creationId xmlns:a16="http://schemas.microsoft.com/office/drawing/2014/main" id="{967C0FF6-8190-4E3B-BFAA-75C9A7AB5810}"/>
              </a:ext>
            </a:extLst>
          </p:cNvPr>
          <p:cNvCxnSpPr>
            <a:cxnSpLocks/>
          </p:cNvCxnSpPr>
          <p:nvPr/>
        </p:nvCxnSpPr>
        <p:spPr>
          <a:xfrm>
            <a:off x="0" y="3636421"/>
            <a:ext cx="42418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A1730D8A-A0F6-49EC-B105-5417F1E5FE37}"/>
              </a:ext>
            </a:extLst>
          </p:cNvPr>
          <p:cNvSpPr>
            <a:spLocks noGrp="1"/>
          </p:cNvSpPr>
          <p:nvPr>
            <p:ph type="sldNum" sz="quarter" idx="12"/>
          </p:nvPr>
        </p:nvSpPr>
        <p:spPr/>
        <p:txBody>
          <a:bodyPr/>
          <a:lstStyle/>
          <a:p>
            <a:fld id="{18090C9F-5DCB-4435-87BE-0C7FF96518FE}" type="slidenum">
              <a:rPr lang="en-US" smtClean="0"/>
              <a:t>4</a:t>
            </a:fld>
            <a:endParaRPr lang="en-US"/>
          </a:p>
        </p:txBody>
      </p:sp>
    </p:spTree>
    <p:extLst>
      <p:ext uri="{BB962C8B-B14F-4D97-AF65-F5344CB8AC3E}">
        <p14:creationId xmlns:p14="http://schemas.microsoft.com/office/powerpoint/2010/main" val="246250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B3B40-ED35-4550-806B-DAE5E2E635F9}"/>
              </a:ext>
            </a:extLst>
          </p:cNvPr>
          <p:cNvSpPr>
            <a:spLocks noGrp="1"/>
          </p:cNvSpPr>
          <p:nvPr>
            <p:ph type="title"/>
          </p:nvPr>
        </p:nvSpPr>
        <p:spPr/>
        <p:txBody>
          <a:bodyPr vert="horz" lIns="91440" tIns="45720" rIns="91440" bIns="45720" rtlCol="0" anchor="ctr">
            <a:normAutofit/>
          </a:bodyPr>
          <a:lstStyle/>
          <a:p>
            <a:r>
              <a:rPr lang="en-US" b="1" dirty="0">
                <a:solidFill>
                  <a:schemeClr val="accent1"/>
                </a:solidFill>
                <a:latin typeface="Corbel" panose="020B0503020204020204" pitchFamily="34" charset="0"/>
              </a:rPr>
              <a:t>Scenario 5</a:t>
            </a:r>
          </a:p>
        </p:txBody>
      </p:sp>
      <p:sp>
        <p:nvSpPr>
          <p:cNvPr id="3" name="Content Placeholder 2">
            <a:extLst>
              <a:ext uri="{FF2B5EF4-FFF2-40B4-BE49-F238E27FC236}">
                <a16:creationId xmlns:a16="http://schemas.microsoft.com/office/drawing/2014/main" id="{E0E9CCAE-E46D-4ADC-92EA-2F12B28A4F20}"/>
              </a:ext>
            </a:extLst>
          </p:cNvPr>
          <p:cNvSpPr>
            <a:spLocks noGrp="1"/>
          </p:cNvSpPr>
          <p:nvPr>
            <p:ph idx="1"/>
          </p:nvPr>
        </p:nvSpPr>
        <p:spPr>
          <a:xfrm>
            <a:off x="838200" y="1690688"/>
            <a:ext cx="10515600" cy="4373563"/>
          </a:xfrm>
        </p:spPr>
        <p:txBody>
          <a:bodyPr>
            <a:normAutofit/>
          </a:bodyPr>
          <a:lstStyle/>
          <a:p>
            <a:pPr marL="0" indent="0">
              <a:buNone/>
            </a:pPr>
            <a:r>
              <a:rPr lang="en-US" sz="3200" dirty="0">
                <a:latin typeface="Corbel" panose="020B0503020204020204" pitchFamily="34" charset="0"/>
              </a:rPr>
              <a:t>In discussing the center’s calendars for the upcoming months, your team is excited to bring the yoga instructor back for every Tuesday and Thursday. They talk about what a great job she does and how much better everyone feels after the activity. But you remember that no one has been coming out for yoga and when you look at the sign in sheets for those activities you notice that only staff have been participating in the yoga events. How do you ensure your staff is involving the community in the planning of activities at the center?</a:t>
            </a:r>
          </a:p>
        </p:txBody>
      </p:sp>
      <p:sp>
        <p:nvSpPr>
          <p:cNvPr id="4" name="Slide Number Placeholder 3">
            <a:extLst>
              <a:ext uri="{FF2B5EF4-FFF2-40B4-BE49-F238E27FC236}">
                <a16:creationId xmlns:a16="http://schemas.microsoft.com/office/drawing/2014/main" id="{D498618A-89F7-4396-A5FB-550DB84AAE5A}"/>
              </a:ext>
            </a:extLst>
          </p:cNvPr>
          <p:cNvSpPr>
            <a:spLocks noGrp="1"/>
          </p:cNvSpPr>
          <p:nvPr>
            <p:ph type="sldNum" sz="quarter" idx="12"/>
          </p:nvPr>
        </p:nvSpPr>
        <p:spPr/>
        <p:txBody>
          <a:bodyPr/>
          <a:lstStyle/>
          <a:p>
            <a:fld id="{18090C9F-5DCB-4435-87BE-0C7FF96518FE}" type="slidenum">
              <a:rPr lang="en-US" smtClean="0"/>
              <a:t>40</a:t>
            </a:fld>
            <a:endParaRPr lang="en-US"/>
          </a:p>
        </p:txBody>
      </p:sp>
      <p:cxnSp>
        <p:nvCxnSpPr>
          <p:cNvPr id="5" name="Straight Connector 4">
            <a:extLst>
              <a:ext uri="{FF2B5EF4-FFF2-40B4-BE49-F238E27FC236}">
                <a16:creationId xmlns:a16="http://schemas.microsoft.com/office/drawing/2014/main" id="{3307B2D6-1044-4A98-B4F6-67B3A7023BEC}"/>
              </a:ext>
            </a:extLst>
          </p:cNvPr>
          <p:cNvCxnSpPr>
            <a:cxnSpLocks/>
          </p:cNvCxnSpPr>
          <p:nvPr/>
        </p:nvCxnSpPr>
        <p:spPr>
          <a:xfrm>
            <a:off x="0" y="1260514"/>
            <a:ext cx="34036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50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Content Placeholder 18" descr="A hand holding a cell phone&#10;&#10;Description generated with very high confidence">
            <a:extLst>
              <a:ext uri="{FF2B5EF4-FFF2-40B4-BE49-F238E27FC236}">
                <a16:creationId xmlns:a16="http://schemas.microsoft.com/office/drawing/2014/main" id="{89868FB4-E4E6-4BC7-A6EA-721D6561D29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1162"/>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Slide Number Placeholder 3">
            <a:extLst>
              <a:ext uri="{FF2B5EF4-FFF2-40B4-BE49-F238E27FC236}">
                <a16:creationId xmlns:a16="http://schemas.microsoft.com/office/drawing/2014/main" id="{8BB24CEA-28C7-49DC-9431-5DCDE546D65B}"/>
              </a:ext>
            </a:extLst>
          </p:cNvPr>
          <p:cNvSpPr>
            <a:spLocks noGrp="1"/>
          </p:cNvSpPr>
          <p:nvPr>
            <p:ph type="sldNum" sz="quarter" idx="12"/>
          </p:nvPr>
        </p:nvSpPr>
        <p:spPr>
          <a:xfrm>
            <a:off x="11003280" y="603504"/>
            <a:ext cx="548640" cy="548640"/>
          </a:xfrm>
          <a:prstGeom prst="ellipse">
            <a:avLst/>
          </a:prstGeom>
          <a:solidFill>
            <a:srgbClr val="7F7F7F"/>
          </a:solidFill>
        </p:spPr>
        <p:txBody>
          <a:bodyPr vert="horz" lIns="91440" tIns="45720" rIns="91440" bIns="45720" rtlCol="0" anchor="ctr">
            <a:normAutofit/>
          </a:bodyPr>
          <a:lstStyle/>
          <a:p>
            <a:pPr algn="ctr">
              <a:spcAft>
                <a:spcPts val="600"/>
              </a:spcAft>
              <a:defRPr/>
            </a:pPr>
            <a:fld id="{18090C9F-5DCB-4435-87BE-0C7FF96518FE}" type="slidenum">
              <a:rPr lang="en-US" sz="1500">
                <a:solidFill>
                  <a:srgbClr val="FFFFFF"/>
                </a:solidFill>
                <a:latin typeface="Calibri" panose="020F0502020204030204"/>
              </a:rPr>
              <a:pPr algn="ctr">
                <a:spcAft>
                  <a:spcPts val="600"/>
                </a:spcAft>
                <a:defRPr/>
              </a:pPr>
              <a:t>41</a:t>
            </a:fld>
            <a:endParaRPr lang="en-US" sz="1500">
              <a:solidFill>
                <a:srgbClr val="FFFFFF"/>
              </a:solidFill>
              <a:latin typeface="Calibri" panose="020F0502020204030204"/>
            </a:endParaRPr>
          </a:p>
        </p:txBody>
      </p:sp>
      <p:sp>
        <p:nvSpPr>
          <p:cNvPr id="20" name="TextBox 19">
            <a:extLst>
              <a:ext uri="{FF2B5EF4-FFF2-40B4-BE49-F238E27FC236}">
                <a16:creationId xmlns:a16="http://schemas.microsoft.com/office/drawing/2014/main" id="{696B93C2-3F02-4370-83F3-2D240F7D1833}"/>
              </a:ext>
            </a:extLst>
          </p:cNvPr>
          <p:cNvSpPr txBox="1"/>
          <p:nvPr/>
        </p:nvSpPr>
        <p:spPr>
          <a:xfrm rot="21480000">
            <a:off x="1877785" y="2514600"/>
            <a:ext cx="1322615" cy="1077686"/>
          </a:xfrm>
          <a:prstGeom prst="rect">
            <a:avLst/>
          </a:prstGeom>
          <a:solidFill>
            <a:srgbClr val="0066FF"/>
          </a:solidFill>
          <a:effectLst>
            <a:glow rad="63500">
              <a:schemeClr val="accent5">
                <a:lumMod val="60000"/>
                <a:lumOff val="40000"/>
                <a:alpha val="40000"/>
              </a:schemeClr>
            </a:glow>
            <a:outerShdw blurRad="50800" dist="38100" dir="2700000" algn="tl" rotWithShape="0">
              <a:prstClr val="black">
                <a:alpha val="40000"/>
              </a:prstClr>
            </a:outerShdw>
            <a:softEdge rad="12700"/>
          </a:effectLst>
        </p:spPr>
        <p:txBody>
          <a:bodyPr wrap="square" rtlCol="0" anchor="ctr" anchorCtr="0">
            <a:noAutofit/>
          </a:bodyPr>
          <a:lstStyle/>
          <a:p>
            <a:r>
              <a:rPr lang="en-US" sz="1500" dirty="0">
                <a:latin typeface="Arial" panose="020B0604020202020204" pitchFamily="34" charset="0"/>
                <a:cs typeface="Arial" panose="020B0604020202020204" pitchFamily="34" charset="0"/>
              </a:rPr>
              <a:t>On a Break!!</a:t>
            </a:r>
          </a:p>
        </p:txBody>
      </p:sp>
      <p:sp>
        <p:nvSpPr>
          <p:cNvPr id="22" name="Title 1">
            <a:extLst>
              <a:ext uri="{FF2B5EF4-FFF2-40B4-BE49-F238E27FC236}">
                <a16:creationId xmlns:a16="http://schemas.microsoft.com/office/drawing/2014/main" id="{B3BDBB52-F8A3-44A3-9561-C7FD4C051128}"/>
              </a:ext>
            </a:extLst>
          </p:cNvPr>
          <p:cNvSpPr>
            <a:spLocks noGrp="1"/>
          </p:cNvSpPr>
          <p:nvPr>
            <p:ph type="title"/>
          </p:nvPr>
        </p:nvSpPr>
        <p:spPr>
          <a:xfrm>
            <a:off x="6746628" y="1783959"/>
            <a:ext cx="4256652" cy="2889114"/>
          </a:xfrm>
        </p:spPr>
        <p:txBody>
          <a:bodyPr vert="horz" lIns="91440" tIns="45720" rIns="91440" bIns="45720" rtlCol="0" anchor="ctr">
            <a:normAutofit/>
          </a:bodyPr>
          <a:lstStyle/>
          <a:p>
            <a:pPr algn="r"/>
            <a:r>
              <a:rPr lang="en-US" sz="9600" dirty="0">
                <a:latin typeface="Corbel" panose="020B0503020204020204" pitchFamily="34" charset="0"/>
              </a:rPr>
              <a:t>10</a:t>
            </a:r>
          </a:p>
        </p:txBody>
      </p:sp>
      <p:cxnSp>
        <p:nvCxnSpPr>
          <p:cNvPr id="23" name="Straight Connector 22">
            <a:extLst>
              <a:ext uri="{FF2B5EF4-FFF2-40B4-BE49-F238E27FC236}">
                <a16:creationId xmlns:a16="http://schemas.microsoft.com/office/drawing/2014/main" id="{7A891EE9-C0FE-4AEC-A014-B08E0B1A1246}"/>
              </a:ext>
            </a:extLst>
          </p:cNvPr>
          <p:cNvCxnSpPr>
            <a:cxnSpLocks/>
          </p:cNvCxnSpPr>
          <p:nvPr/>
        </p:nvCxnSpPr>
        <p:spPr>
          <a:xfrm>
            <a:off x="7183983" y="3800514"/>
            <a:ext cx="364911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A46D9F-E315-4B81-BC3E-3DDA49646B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2763" y="6084071"/>
            <a:ext cx="1618876" cy="395128"/>
          </a:xfrm>
          <a:prstGeom prst="rect">
            <a:avLst/>
          </a:prstGeom>
        </p:spPr>
      </p:pic>
    </p:spTree>
    <p:extLst>
      <p:ext uri="{BB962C8B-B14F-4D97-AF65-F5344CB8AC3E}">
        <p14:creationId xmlns:p14="http://schemas.microsoft.com/office/powerpoint/2010/main" val="35950043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79BE1-36BF-4DBD-8B36-F96C9BA86C80}"/>
              </a:ext>
            </a:extLst>
          </p:cNvPr>
          <p:cNvSpPr>
            <a:spLocks noGrp="1"/>
          </p:cNvSpPr>
          <p:nvPr>
            <p:ph type="title"/>
          </p:nvPr>
        </p:nvSpPr>
        <p:spPr/>
        <p:txBody>
          <a:bodyPr/>
          <a:lstStyle/>
          <a:p>
            <a:r>
              <a:rPr lang="en-US" b="1" dirty="0">
                <a:solidFill>
                  <a:schemeClr val="accent1"/>
                </a:solidFill>
                <a:latin typeface="Corbel" panose="020B0503020204020204" pitchFamily="34" charset="0"/>
              </a:rPr>
              <a:t>Application - Self Directed</a:t>
            </a:r>
          </a:p>
        </p:txBody>
      </p:sp>
      <p:sp>
        <p:nvSpPr>
          <p:cNvPr id="4" name="Slide Number Placeholder 3">
            <a:extLst>
              <a:ext uri="{FF2B5EF4-FFF2-40B4-BE49-F238E27FC236}">
                <a16:creationId xmlns:a16="http://schemas.microsoft.com/office/drawing/2014/main" id="{394F265B-B15B-402D-952D-80381A67188D}"/>
              </a:ext>
            </a:extLst>
          </p:cNvPr>
          <p:cNvSpPr>
            <a:spLocks noGrp="1"/>
          </p:cNvSpPr>
          <p:nvPr>
            <p:ph type="sldNum" sz="quarter" idx="12"/>
          </p:nvPr>
        </p:nvSpPr>
        <p:spPr/>
        <p:txBody>
          <a:bodyPr/>
          <a:lstStyle/>
          <a:p>
            <a:fld id="{18090C9F-5DCB-4435-87BE-0C7FF96518FE}" type="slidenum">
              <a:rPr lang="en-US" smtClean="0"/>
              <a:t>42</a:t>
            </a:fld>
            <a:endParaRPr lang="en-US"/>
          </a:p>
        </p:txBody>
      </p:sp>
      <p:pic>
        <p:nvPicPr>
          <p:cNvPr id="5" name="Picture 4">
            <a:extLst>
              <a:ext uri="{FF2B5EF4-FFF2-40B4-BE49-F238E27FC236}">
                <a16:creationId xmlns:a16="http://schemas.microsoft.com/office/drawing/2014/main" id="{0D83097E-ADF3-41F6-BE10-0CABE326D55E}"/>
              </a:ext>
            </a:extLst>
          </p:cNvPr>
          <p:cNvPicPr>
            <a:picLocks noChangeAspect="1"/>
          </p:cNvPicPr>
          <p:nvPr/>
        </p:nvPicPr>
        <p:blipFill>
          <a:blip r:embed="rId3"/>
          <a:stretch>
            <a:fillRect/>
          </a:stretch>
        </p:blipFill>
        <p:spPr>
          <a:xfrm>
            <a:off x="5809031" y="1517099"/>
            <a:ext cx="6382969" cy="4164872"/>
          </a:xfrm>
          <a:prstGeom prst="roundRect">
            <a:avLst>
              <a:gd name="adj" fmla="val 8594"/>
            </a:avLst>
          </a:prstGeom>
          <a:solidFill>
            <a:srgbClr val="FFFFFF">
              <a:shade val="85000"/>
            </a:srgbClr>
          </a:solidFill>
          <a:ln>
            <a:noFill/>
          </a:ln>
          <a:effectLst>
            <a:reflection blurRad="6350" stA="52000" endA="300" endPos="20000" dir="5400000" sy="-100000" algn="bl" rotWithShape="0"/>
          </a:effectLst>
        </p:spPr>
      </p:pic>
      <p:sp>
        <p:nvSpPr>
          <p:cNvPr id="6" name="TextBox 5">
            <a:extLst>
              <a:ext uri="{FF2B5EF4-FFF2-40B4-BE49-F238E27FC236}">
                <a16:creationId xmlns:a16="http://schemas.microsoft.com/office/drawing/2014/main" id="{DED6B240-975B-46F3-BA73-956960A13DCB}"/>
              </a:ext>
            </a:extLst>
          </p:cNvPr>
          <p:cNvSpPr txBox="1"/>
          <p:nvPr/>
        </p:nvSpPr>
        <p:spPr>
          <a:xfrm>
            <a:off x="7182913" y="1995691"/>
            <a:ext cx="2238704" cy="584775"/>
          </a:xfrm>
          <a:prstGeom prst="rect">
            <a:avLst/>
          </a:prstGeom>
          <a:noFill/>
          <a:effectLst>
            <a:reflection blurRad="6350" stA="52000" endA="300" endPos="35000" dir="5400000" sy="-100000" algn="bl" rotWithShape="0"/>
          </a:effectLst>
        </p:spPr>
        <p:txBody>
          <a:bodyPr wrap="square" rtlCol="0">
            <a:spAutoFit/>
          </a:bodyPr>
          <a:lstStyle/>
          <a:p>
            <a:r>
              <a:rPr lang="en-US" sz="3200" b="1" dirty="0">
                <a:latin typeface="Corbel" panose="020B0503020204020204" pitchFamily="34" charset="0"/>
                <a:cs typeface="Arial" panose="020B0604020202020204" pitchFamily="34" charset="0"/>
              </a:rPr>
              <a:t>Coaching</a:t>
            </a:r>
          </a:p>
        </p:txBody>
      </p:sp>
      <p:sp>
        <p:nvSpPr>
          <p:cNvPr id="7" name="TextBox 6">
            <a:extLst>
              <a:ext uri="{FF2B5EF4-FFF2-40B4-BE49-F238E27FC236}">
                <a16:creationId xmlns:a16="http://schemas.microsoft.com/office/drawing/2014/main" id="{FDCBC771-033E-4EB6-8F3A-15BF44264A13}"/>
              </a:ext>
            </a:extLst>
          </p:cNvPr>
          <p:cNvSpPr txBox="1"/>
          <p:nvPr/>
        </p:nvSpPr>
        <p:spPr>
          <a:xfrm rot="19622994">
            <a:off x="8577019" y="2627611"/>
            <a:ext cx="2646978" cy="584775"/>
          </a:xfrm>
          <a:prstGeom prst="rect">
            <a:avLst/>
          </a:prstGeom>
          <a:noFill/>
        </p:spPr>
        <p:txBody>
          <a:bodyPr wrap="square" rtlCol="0">
            <a:spAutoFit/>
          </a:bodyPr>
          <a:lstStyle/>
          <a:p>
            <a:pPr algn="ctr"/>
            <a:r>
              <a:rPr lang="en-US" sz="3200" b="1" dirty="0">
                <a:latin typeface="Corbel" panose="020B0503020204020204" pitchFamily="34" charset="0"/>
                <a:cs typeface="Arial" panose="020B0604020202020204" pitchFamily="34" charset="0"/>
              </a:rPr>
              <a:t>Facilitator</a:t>
            </a:r>
          </a:p>
        </p:txBody>
      </p:sp>
      <p:sp>
        <p:nvSpPr>
          <p:cNvPr id="8" name="TextBox 7">
            <a:extLst>
              <a:ext uri="{FF2B5EF4-FFF2-40B4-BE49-F238E27FC236}">
                <a16:creationId xmlns:a16="http://schemas.microsoft.com/office/drawing/2014/main" id="{14C9D218-FB64-4DB4-81A9-61C719C839E9}"/>
              </a:ext>
            </a:extLst>
          </p:cNvPr>
          <p:cNvSpPr txBox="1"/>
          <p:nvPr/>
        </p:nvSpPr>
        <p:spPr>
          <a:xfrm>
            <a:off x="8698242" y="4563098"/>
            <a:ext cx="2404532" cy="584775"/>
          </a:xfrm>
          <a:prstGeom prst="rect">
            <a:avLst/>
          </a:prstGeom>
          <a:noFill/>
        </p:spPr>
        <p:txBody>
          <a:bodyPr wrap="square" rtlCol="0">
            <a:spAutoFit/>
          </a:bodyPr>
          <a:lstStyle/>
          <a:p>
            <a:pPr algn="ctr"/>
            <a:r>
              <a:rPr lang="en-US" sz="3200" b="1" dirty="0">
                <a:latin typeface="Corbel" panose="020B0503020204020204" pitchFamily="34" charset="0"/>
                <a:cs typeface="Arial" panose="020B0604020202020204" pitchFamily="34" charset="0"/>
              </a:rPr>
              <a:t>Advocacy</a:t>
            </a:r>
          </a:p>
        </p:txBody>
      </p:sp>
      <p:sp>
        <p:nvSpPr>
          <p:cNvPr id="9" name="TextBox 8">
            <a:extLst>
              <a:ext uri="{FF2B5EF4-FFF2-40B4-BE49-F238E27FC236}">
                <a16:creationId xmlns:a16="http://schemas.microsoft.com/office/drawing/2014/main" id="{8912E6E6-027E-4684-BC5B-7BB66DB7037B}"/>
              </a:ext>
            </a:extLst>
          </p:cNvPr>
          <p:cNvSpPr txBox="1"/>
          <p:nvPr/>
        </p:nvSpPr>
        <p:spPr>
          <a:xfrm rot="19725097">
            <a:off x="7034898" y="3978943"/>
            <a:ext cx="2425746" cy="584775"/>
          </a:xfrm>
          <a:prstGeom prst="rect">
            <a:avLst/>
          </a:prstGeom>
          <a:noFill/>
        </p:spPr>
        <p:txBody>
          <a:bodyPr wrap="square" rtlCol="0">
            <a:spAutoFit/>
          </a:bodyPr>
          <a:lstStyle/>
          <a:p>
            <a:r>
              <a:rPr lang="en-US" sz="3200" b="1" dirty="0">
                <a:latin typeface="Corbel" panose="020B0503020204020204" pitchFamily="34" charset="0"/>
                <a:cs typeface="Arial" panose="020B0604020202020204" pitchFamily="34" charset="0"/>
              </a:rPr>
              <a:t>Leadership</a:t>
            </a:r>
          </a:p>
        </p:txBody>
      </p:sp>
      <p:pic>
        <p:nvPicPr>
          <p:cNvPr id="11" name="Picture 10">
            <a:extLst>
              <a:ext uri="{FF2B5EF4-FFF2-40B4-BE49-F238E27FC236}">
                <a16:creationId xmlns:a16="http://schemas.microsoft.com/office/drawing/2014/main" id="{E14AF2E1-34AD-440D-8A34-21CE558D47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625" y="2288078"/>
            <a:ext cx="4174874" cy="3131156"/>
          </a:xfrm>
          <a:prstGeom prst="rect">
            <a:avLst/>
          </a:prstGeom>
        </p:spPr>
      </p:pic>
      <p:cxnSp>
        <p:nvCxnSpPr>
          <p:cNvPr id="10" name="Straight Connector 9">
            <a:extLst>
              <a:ext uri="{FF2B5EF4-FFF2-40B4-BE49-F238E27FC236}">
                <a16:creationId xmlns:a16="http://schemas.microsoft.com/office/drawing/2014/main" id="{956343A1-4859-4A93-8DFA-2577CBC329DF}"/>
              </a:ext>
            </a:extLst>
          </p:cNvPr>
          <p:cNvCxnSpPr>
            <a:cxnSpLocks/>
          </p:cNvCxnSpPr>
          <p:nvPr/>
        </p:nvCxnSpPr>
        <p:spPr>
          <a:xfrm>
            <a:off x="-4217" y="1349414"/>
            <a:ext cx="369991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88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6BF80-5163-4FB5-9E2C-7CB031325F26}"/>
              </a:ext>
            </a:extLst>
          </p:cNvPr>
          <p:cNvSpPr>
            <a:spLocks noGrp="1"/>
          </p:cNvSpPr>
          <p:nvPr>
            <p:ph type="title"/>
          </p:nvPr>
        </p:nvSpPr>
        <p:spPr>
          <a:xfrm>
            <a:off x="321564" y="963877"/>
            <a:ext cx="2993136" cy="4930246"/>
          </a:xfrm>
        </p:spPr>
        <p:txBody>
          <a:bodyPr>
            <a:normAutofit/>
          </a:bodyPr>
          <a:lstStyle/>
          <a:p>
            <a:pPr algn="r"/>
            <a:r>
              <a:rPr lang="en-US" b="1" dirty="0">
                <a:solidFill>
                  <a:schemeClr val="accent1"/>
                </a:solidFill>
                <a:latin typeface="Corbel" panose="020B0503020204020204" pitchFamily="34" charset="0"/>
              </a:rPr>
              <a:t>Desired Outcomes Session 3</a:t>
            </a:r>
          </a:p>
        </p:txBody>
      </p:sp>
      <p:sp>
        <p:nvSpPr>
          <p:cNvPr id="4" name="Text Placeholder 5">
            <a:extLst>
              <a:ext uri="{FF2B5EF4-FFF2-40B4-BE49-F238E27FC236}">
                <a16:creationId xmlns:a16="http://schemas.microsoft.com/office/drawing/2014/main" id="{66C77583-3E64-426F-B5B8-59D94EB70674}"/>
              </a:ext>
            </a:extLst>
          </p:cNvPr>
          <p:cNvSpPr>
            <a:spLocks noGrp="1"/>
          </p:cNvSpPr>
          <p:nvPr>
            <p:ph idx="1"/>
          </p:nvPr>
        </p:nvSpPr>
        <p:spPr>
          <a:xfrm>
            <a:off x="3853551" y="424541"/>
            <a:ext cx="8310807" cy="6031773"/>
          </a:xfrm>
          <a:scene3d>
            <a:camera prst="orthographicFront"/>
            <a:lightRig rig="threePt" dir="t"/>
          </a:scene3d>
        </p:spPr>
        <p:style>
          <a:lnRef idx="0">
            <a:scrgbClr r="0" g="0" b="0"/>
          </a:lnRef>
          <a:fillRef idx="1003">
            <a:schemeClr val="lt1"/>
          </a:fillRef>
          <a:effectRef idx="0">
            <a:scrgbClr r="0" g="0" b="0"/>
          </a:effectRef>
          <a:fontRef idx="major"/>
        </p:style>
        <p:txBody>
          <a:bodyPr anchor="ctr">
            <a:normAutofit/>
          </a:bodyPr>
          <a:lstStyle/>
          <a:p>
            <a:pPr marL="285750" indent="-285750"/>
            <a:r>
              <a:rPr lang="en-US" sz="2200" dirty="0">
                <a:latin typeface="Corbel" panose="020B0503020204020204" pitchFamily="34" charset="0"/>
              </a:rPr>
              <a:t>Refine skills for further understanding, key information about Engagement &amp; Active Listening and their link to Family Success Center Culture and Practice Profile</a:t>
            </a:r>
          </a:p>
          <a:p>
            <a:pPr marL="285750" indent="-285750"/>
            <a:r>
              <a:rPr lang="en-US" sz="2200" dirty="0">
                <a:latin typeface="Corbel" panose="020B0503020204020204" pitchFamily="34" charset="0"/>
              </a:rPr>
              <a:t>Understand Leadership and Advocacy for Family Success Centers</a:t>
            </a:r>
          </a:p>
          <a:p>
            <a:pPr marL="285750" indent="-285750"/>
            <a:r>
              <a:rPr lang="en-US" sz="2200" dirty="0">
                <a:latin typeface="Corbel" panose="020B0503020204020204" pitchFamily="34" charset="0"/>
              </a:rPr>
              <a:t>Connect coaching skills to Leadership and Advocacy applying the Coaching Compass</a:t>
            </a:r>
          </a:p>
          <a:p>
            <a:pPr lvl="2">
              <a:buFont typeface="Wingdings" panose="05000000000000000000" pitchFamily="2" charset="2"/>
              <a:buChar char="q"/>
            </a:pPr>
            <a:r>
              <a:rPr lang="en-US" sz="2200" dirty="0">
                <a:latin typeface="Corbel" panose="020B0503020204020204" pitchFamily="34" charset="0"/>
              </a:rPr>
              <a:t>Seek the Issue</a:t>
            </a:r>
          </a:p>
          <a:p>
            <a:pPr marL="1200150" lvl="2" indent="-285750">
              <a:buFont typeface="Wingdings" panose="05000000000000000000" pitchFamily="2" charset="2"/>
              <a:buChar char="q"/>
            </a:pPr>
            <a:r>
              <a:rPr lang="en-US" sz="2200" dirty="0">
                <a:latin typeface="Corbel" panose="020B0503020204020204" pitchFamily="34" charset="0"/>
              </a:rPr>
              <a:t>Clarify Thinking </a:t>
            </a:r>
          </a:p>
          <a:p>
            <a:pPr marL="1200150" lvl="2" indent="-285750">
              <a:buFont typeface="Wingdings" panose="05000000000000000000" pitchFamily="2" charset="2"/>
              <a:buChar char="q"/>
            </a:pPr>
            <a:r>
              <a:rPr lang="en-US" sz="2200" dirty="0">
                <a:latin typeface="Corbel" panose="020B0503020204020204" pitchFamily="34" charset="0"/>
              </a:rPr>
              <a:t>Contribute</a:t>
            </a:r>
          </a:p>
          <a:p>
            <a:pPr marL="1200150" lvl="2" indent="-285750">
              <a:buFont typeface="Wingdings" panose="05000000000000000000" pitchFamily="2" charset="2"/>
              <a:buChar char="q"/>
            </a:pPr>
            <a:r>
              <a:rPr lang="en-US" sz="2200" dirty="0">
                <a:latin typeface="Corbel" panose="020B0503020204020204" pitchFamily="34" charset="0"/>
              </a:rPr>
              <a:t>Push for Action</a:t>
            </a:r>
          </a:p>
          <a:p>
            <a:pPr marL="285750" indent="-285750"/>
            <a:r>
              <a:rPr lang="en-US" sz="2200" dirty="0">
                <a:latin typeface="Corbel" panose="020B0503020204020204" pitchFamily="34" charset="0"/>
              </a:rPr>
              <a:t>Directors/Leaders will have an opportunity to learn and apply the fundamental aspects of Leadership and Advocacy as defined by the Practice Profile</a:t>
            </a:r>
          </a:p>
          <a:p>
            <a:pPr marL="285750" indent="-285750"/>
            <a:r>
              <a:rPr lang="en-US" sz="2200" dirty="0">
                <a:latin typeface="Corbel" panose="020B0503020204020204" pitchFamily="34" charset="0"/>
              </a:rPr>
              <a:t>Make a plan for application: Use skills/self-directed learning to teach FSC Staff about Leadership and Advocacy</a:t>
            </a:r>
          </a:p>
        </p:txBody>
      </p:sp>
      <p:cxnSp>
        <p:nvCxnSpPr>
          <p:cNvPr id="14" name="Straight Connector 13">
            <a:extLst>
              <a:ext uri="{FF2B5EF4-FFF2-40B4-BE49-F238E27FC236}">
                <a16:creationId xmlns:a16="http://schemas.microsoft.com/office/drawing/2014/main" id="{6C2AD62E-109A-47F9-A696-41178687F327}"/>
              </a:ext>
            </a:extLst>
          </p:cNvPr>
          <p:cNvCxnSpPr>
            <a:cxnSpLocks/>
          </p:cNvCxnSpPr>
          <p:nvPr/>
        </p:nvCxnSpPr>
        <p:spPr>
          <a:xfrm>
            <a:off x="0" y="4371206"/>
            <a:ext cx="324938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7D95B254-6C7A-4F5C-B3E8-83809699607E}"/>
              </a:ext>
            </a:extLst>
          </p:cNvPr>
          <p:cNvSpPr>
            <a:spLocks noGrp="1"/>
          </p:cNvSpPr>
          <p:nvPr>
            <p:ph type="sldNum" sz="quarter" idx="12"/>
          </p:nvPr>
        </p:nvSpPr>
        <p:spPr/>
        <p:txBody>
          <a:bodyPr/>
          <a:lstStyle/>
          <a:p>
            <a:fld id="{18090C9F-5DCB-4435-87BE-0C7FF96518FE}" type="slidenum">
              <a:rPr lang="en-US" smtClean="0"/>
              <a:t>43</a:t>
            </a:fld>
            <a:endParaRPr lang="en-US"/>
          </a:p>
        </p:txBody>
      </p:sp>
      <p:pic>
        <p:nvPicPr>
          <p:cNvPr id="6" name="Picture 5">
            <a:extLst>
              <a:ext uri="{FF2B5EF4-FFF2-40B4-BE49-F238E27FC236}">
                <a16:creationId xmlns:a16="http://schemas.microsoft.com/office/drawing/2014/main" id="{0D4B327E-A5A9-495F-BD61-3F3F3D7123BA}"/>
              </a:ext>
            </a:extLst>
          </p:cNvPr>
          <p:cNvPicPr>
            <a:picLocks noChangeAspect="1"/>
          </p:cNvPicPr>
          <p:nvPr/>
        </p:nvPicPr>
        <p:blipFill>
          <a:blip r:embed="rId3"/>
          <a:stretch>
            <a:fillRect/>
          </a:stretch>
        </p:blipFill>
        <p:spPr>
          <a:xfrm>
            <a:off x="11201962" y="5815456"/>
            <a:ext cx="990038" cy="664718"/>
          </a:xfrm>
          <a:prstGeom prst="rect">
            <a:avLst/>
          </a:prstGeom>
        </p:spPr>
      </p:pic>
    </p:spTree>
    <p:extLst>
      <p:ext uri="{BB962C8B-B14F-4D97-AF65-F5344CB8AC3E}">
        <p14:creationId xmlns:p14="http://schemas.microsoft.com/office/powerpoint/2010/main" val="307520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68DAA-392F-4575-A2A9-F9852086434F}"/>
              </a:ext>
            </a:extLst>
          </p:cNvPr>
          <p:cNvSpPr>
            <a:spLocks noGrp="1"/>
          </p:cNvSpPr>
          <p:nvPr>
            <p:ph type="title"/>
          </p:nvPr>
        </p:nvSpPr>
        <p:spPr/>
        <p:txBody>
          <a:bodyPr/>
          <a:lstStyle/>
          <a:p>
            <a:r>
              <a:rPr lang="en-US" b="1" dirty="0">
                <a:solidFill>
                  <a:schemeClr val="accent1"/>
                </a:solidFill>
                <a:latin typeface="Corbel" panose="020B0503020204020204" pitchFamily="34" charset="0"/>
              </a:rPr>
              <a:t>Instructions – Section E</a:t>
            </a:r>
          </a:p>
        </p:txBody>
      </p:sp>
      <p:sp>
        <p:nvSpPr>
          <p:cNvPr id="4" name="Slide Number Placeholder 3">
            <a:extLst>
              <a:ext uri="{FF2B5EF4-FFF2-40B4-BE49-F238E27FC236}">
                <a16:creationId xmlns:a16="http://schemas.microsoft.com/office/drawing/2014/main" id="{0895AECB-8E20-4E58-89A0-F387F6F56E55}"/>
              </a:ext>
            </a:extLst>
          </p:cNvPr>
          <p:cNvSpPr>
            <a:spLocks noGrp="1"/>
          </p:cNvSpPr>
          <p:nvPr>
            <p:ph type="sldNum" sz="quarter" idx="12"/>
          </p:nvPr>
        </p:nvSpPr>
        <p:spPr/>
        <p:txBody>
          <a:bodyPr/>
          <a:lstStyle/>
          <a:p>
            <a:fld id="{18090C9F-5DCB-4435-87BE-0C7FF96518FE}" type="slidenum">
              <a:rPr lang="en-US" smtClean="0"/>
              <a:t>44</a:t>
            </a:fld>
            <a:endParaRPr lang="en-US"/>
          </a:p>
        </p:txBody>
      </p:sp>
      <p:graphicFrame>
        <p:nvGraphicFramePr>
          <p:cNvPr id="10" name="Content Placeholder 9">
            <a:extLst>
              <a:ext uri="{FF2B5EF4-FFF2-40B4-BE49-F238E27FC236}">
                <a16:creationId xmlns:a16="http://schemas.microsoft.com/office/drawing/2014/main" id="{C4D71A0D-7A24-454D-8A14-F9742250C956}"/>
              </a:ext>
            </a:extLst>
          </p:cNvPr>
          <p:cNvGraphicFramePr>
            <a:graphicFrameLocks noGrp="1"/>
          </p:cNvGraphicFramePr>
          <p:nvPr>
            <p:ph idx="1"/>
            <p:extLst>
              <p:ext uri="{D42A27DB-BD31-4B8C-83A1-F6EECF244321}">
                <p14:modId xmlns:p14="http://schemas.microsoft.com/office/powerpoint/2010/main" val="42355406"/>
              </p:ext>
            </p:extLst>
          </p:nvPr>
        </p:nvGraphicFramePr>
        <p:xfrm>
          <a:off x="838200" y="1330779"/>
          <a:ext cx="10352965" cy="4912484"/>
        </p:xfrm>
        <a:graphic>
          <a:graphicData uri="http://schemas.openxmlformats.org/drawingml/2006/table">
            <a:tbl>
              <a:tblPr firstRow="1" bandRow="1">
                <a:tableStyleId>{5C22544A-7EE6-4342-B048-85BDC9FD1C3A}</a:tableStyleId>
              </a:tblPr>
              <a:tblGrid>
                <a:gridCol w="3187890">
                  <a:extLst>
                    <a:ext uri="{9D8B030D-6E8A-4147-A177-3AD203B41FA5}">
                      <a16:colId xmlns:a16="http://schemas.microsoft.com/office/drawing/2014/main" val="2448060317"/>
                    </a:ext>
                  </a:extLst>
                </a:gridCol>
                <a:gridCol w="4102631">
                  <a:extLst>
                    <a:ext uri="{9D8B030D-6E8A-4147-A177-3AD203B41FA5}">
                      <a16:colId xmlns:a16="http://schemas.microsoft.com/office/drawing/2014/main" val="1015973955"/>
                    </a:ext>
                  </a:extLst>
                </a:gridCol>
                <a:gridCol w="3062444">
                  <a:extLst>
                    <a:ext uri="{9D8B030D-6E8A-4147-A177-3AD203B41FA5}">
                      <a16:colId xmlns:a16="http://schemas.microsoft.com/office/drawing/2014/main" val="1902258122"/>
                    </a:ext>
                  </a:extLst>
                </a:gridCol>
              </a:tblGrid>
              <a:tr h="431924">
                <a:tc>
                  <a:txBody>
                    <a:bodyPr/>
                    <a:lstStyle/>
                    <a:p>
                      <a:pPr marL="0" marR="0" algn="ctr">
                        <a:spcBef>
                          <a:spcPts val="0"/>
                        </a:spcBef>
                        <a:spcAft>
                          <a:spcPts val="0"/>
                        </a:spcAft>
                      </a:pPr>
                      <a:r>
                        <a:rPr lang="en-US" sz="2400" b="1" dirty="0">
                          <a:effectLst/>
                          <a:latin typeface="Corbel" panose="020B0503020204020204" pitchFamily="34" charset="0"/>
                          <a:ea typeface="Calibri" panose="020F0502020204030204" pitchFamily="34" charset="0"/>
                          <a:cs typeface="Calibri" panose="020F0502020204030204" pitchFamily="34" charset="0"/>
                        </a:rPr>
                        <a:t>A</a:t>
                      </a:r>
                      <a:endParaRPr lang="en-US" sz="240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b="1" dirty="0">
                          <a:effectLst/>
                          <a:latin typeface="Corbel" panose="020B0503020204020204" pitchFamily="34" charset="0"/>
                          <a:ea typeface="Calibri" panose="020F0502020204030204" pitchFamily="34" charset="0"/>
                          <a:cs typeface="Calibri" panose="020F0502020204030204" pitchFamily="34" charset="0"/>
                        </a:rPr>
                        <a:t>Behavioral Indicator</a:t>
                      </a:r>
                      <a:endParaRPr lang="en-US" sz="240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b="1" dirty="0">
                          <a:effectLst/>
                          <a:latin typeface="Corbel" panose="020B0503020204020204" pitchFamily="34" charset="0"/>
                          <a:ea typeface="Calibri" panose="020F0502020204030204" pitchFamily="34" charset="0"/>
                          <a:cs typeface="Calibri" panose="020F0502020204030204" pitchFamily="34" charset="0"/>
                        </a:rPr>
                        <a:t>B</a:t>
                      </a:r>
                      <a:endParaRPr lang="en-US" sz="240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7609658"/>
                  </a:ext>
                </a:extLst>
              </a:tr>
              <a:tr h="2236538">
                <a:tc>
                  <a:txBody>
                    <a:bodyPr/>
                    <a:lstStyle/>
                    <a:p>
                      <a:r>
                        <a:rPr lang="en-US" sz="2400" i="1" kern="1200" dirty="0">
                          <a:solidFill>
                            <a:schemeClr val="dk1"/>
                          </a:solidFill>
                          <a:effectLst/>
                          <a:latin typeface="Corbel" panose="020B0503020204020204" pitchFamily="34" charset="0"/>
                          <a:ea typeface="+mn-ea"/>
                          <a:cs typeface="+mn-cs"/>
                        </a:rPr>
                        <a:t>Here in column A, please assess your staff’s knowledge and skills to engage in this behavior on a scale of 0 (no knowledge)- 3 (complete knowledge)</a:t>
                      </a:r>
                      <a:endParaRPr lang="en-US" sz="2400" i="1" dirty="0">
                        <a:latin typeface="Corbel" panose="020B0503020204020204" pitchFamily="34" charset="0"/>
                      </a:endParaRPr>
                    </a:p>
                  </a:txBody>
                  <a:tcPr/>
                </a:tc>
                <a:tc>
                  <a:txBody>
                    <a:bodyPr/>
                    <a:lstStyle/>
                    <a:p>
                      <a:pPr marL="0" marR="0" lvl="0" indent="0">
                        <a:buFont typeface="+mj-lt"/>
                        <a:buNone/>
                      </a:pPr>
                      <a:r>
                        <a:rPr lang="en-US" sz="2400" dirty="0">
                          <a:effectLst/>
                          <a:latin typeface="Corbel" panose="020B0503020204020204" pitchFamily="34" charset="0"/>
                          <a:ea typeface="Times New Roman" panose="02020603050405020304" pitchFamily="18" charset="0"/>
                          <a:cs typeface="Calibri" panose="020F0502020204030204" pitchFamily="34" charset="0"/>
                        </a:rPr>
                        <a:t>1. Creates a formal process to receive recommendations for the center</a:t>
                      </a:r>
                      <a:endParaRPr lang="en-US" sz="2400" dirty="0">
                        <a:effectLst/>
                        <a:latin typeface="Corbel" panose="020B0503020204020204" pitchFamily="34" charset="0"/>
                        <a:ea typeface="Times New Roman" panose="02020603050405020304" pitchFamily="18" charset="0"/>
                      </a:endParaRPr>
                    </a:p>
                  </a:txBody>
                  <a:tcPr marL="68580" marR="68580" marT="0" marB="0"/>
                </a:tc>
                <a:tc>
                  <a:txBody>
                    <a:bodyPr/>
                    <a:lstStyle/>
                    <a:p>
                      <a:r>
                        <a:rPr lang="en-US" sz="2400" i="1" kern="1200" dirty="0">
                          <a:solidFill>
                            <a:schemeClr val="dk1"/>
                          </a:solidFill>
                          <a:effectLst/>
                          <a:latin typeface="Corbel" panose="020B0503020204020204" pitchFamily="34" charset="0"/>
                          <a:ea typeface="+mn-ea"/>
                          <a:cs typeface="+mn-cs"/>
                        </a:rPr>
                        <a:t>Here in column B, please assess Your ability to coach your staff to improve this behavior on a scale of 0 (no knowledge)- 3 (complete knowledge)</a:t>
                      </a:r>
                      <a:endParaRPr lang="en-US" sz="2400" i="1" dirty="0">
                        <a:latin typeface="Corbel" panose="020B0503020204020204" pitchFamily="34" charset="0"/>
                      </a:endParaRPr>
                    </a:p>
                  </a:txBody>
                  <a:tcPr/>
                </a:tc>
                <a:extLst>
                  <a:ext uri="{0D108BD9-81ED-4DB2-BD59-A6C34878D82A}">
                    <a16:rowId xmlns:a16="http://schemas.microsoft.com/office/drawing/2014/main" val="2557065143"/>
                  </a:ext>
                </a:extLst>
              </a:tr>
              <a:tr h="1704029">
                <a:tc>
                  <a:txBody>
                    <a:bodyPr/>
                    <a:lstStyle/>
                    <a:p>
                      <a:endParaRPr lang="en-US" sz="2400" dirty="0">
                        <a:latin typeface="Corbel" panose="020B0503020204020204" pitchFamily="34" charset="0"/>
                      </a:endParaRPr>
                    </a:p>
                  </a:txBody>
                  <a:tcPr/>
                </a:tc>
                <a:tc>
                  <a:txBody>
                    <a:bodyPr/>
                    <a:lstStyle/>
                    <a:p>
                      <a:pPr marL="0" marR="0" lvl="0" indent="0" algn="l" defTabSz="914400" rtl="0" eaLnBrk="1" latinLnBrk="0" hangingPunct="1">
                        <a:buFontTx/>
                        <a:buNone/>
                      </a:pPr>
                      <a:r>
                        <a:rPr lang="en-US" sz="2400" kern="1200" dirty="0">
                          <a:solidFill>
                            <a:schemeClr val="dk1"/>
                          </a:solidFill>
                          <a:effectLst/>
                          <a:latin typeface="Corbel" panose="020B0503020204020204" pitchFamily="34" charset="0"/>
                          <a:ea typeface="Times New Roman" panose="02020603050405020304" pitchFamily="18" charset="0"/>
                          <a:cs typeface="Calibri" panose="020F0502020204030204" pitchFamily="34" charset="0"/>
                        </a:rPr>
                        <a:t>2. Elicits recommendations from  members through mix of methods including consultative conversations and instruments to gather feedback</a:t>
                      </a:r>
                      <a:endParaRPr lang="en-US" sz="2400" kern="1200" dirty="0">
                        <a:solidFill>
                          <a:schemeClr val="dk1"/>
                        </a:solidFill>
                        <a:effectLst/>
                        <a:latin typeface="Corbel" panose="020B0503020204020204" pitchFamily="34" charset="0"/>
                        <a:ea typeface="Times New Roman" panose="02020603050405020304" pitchFamily="18" charset="0"/>
                      </a:endParaRPr>
                    </a:p>
                  </a:txBody>
                  <a:tcPr marL="68580" marR="68580" marT="0" marB="0"/>
                </a:tc>
                <a:tc>
                  <a:txBody>
                    <a:bodyPr/>
                    <a:lstStyle/>
                    <a:p>
                      <a:endParaRPr lang="en-US" sz="2400" dirty="0">
                        <a:latin typeface="Corbel" panose="020B0503020204020204" pitchFamily="34" charset="0"/>
                      </a:endParaRPr>
                    </a:p>
                  </a:txBody>
                  <a:tcPr/>
                </a:tc>
                <a:extLst>
                  <a:ext uri="{0D108BD9-81ED-4DB2-BD59-A6C34878D82A}">
                    <a16:rowId xmlns:a16="http://schemas.microsoft.com/office/drawing/2014/main" val="3329484926"/>
                  </a:ext>
                </a:extLst>
              </a:tr>
            </a:tbl>
          </a:graphicData>
        </a:graphic>
      </p:graphicFrame>
      <p:cxnSp>
        <p:nvCxnSpPr>
          <p:cNvPr id="12" name="Straight Connector 11">
            <a:extLst>
              <a:ext uri="{FF2B5EF4-FFF2-40B4-BE49-F238E27FC236}">
                <a16:creationId xmlns:a16="http://schemas.microsoft.com/office/drawing/2014/main" id="{74BDA341-FA08-4625-931F-E70A243691BD}"/>
              </a:ext>
            </a:extLst>
          </p:cNvPr>
          <p:cNvCxnSpPr>
            <a:cxnSpLocks/>
          </p:cNvCxnSpPr>
          <p:nvPr/>
        </p:nvCxnSpPr>
        <p:spPr>
          <a:xfrm>
            <a:off x="-16042" y="1275079"/>
            <a:ext cx="386614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70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metalware, chain&#10;&#10;Description generated with high confidence">
            <a:extLst>
              <a:ext uri="{FF2B5EF4-FFF2-40B4-BE49-F238E27FC236}">
                <a16:creationId xmlns:a16="http://schemas.microsoft.com/office/drawing/2014/main" id="{D71FB86C-D96D-4AD2-B561-353E6A3FDAC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271" b="17794"/>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013366-1B00-456F-83D3-44A8EBAF9D3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b="1" dirty="0">
                <a:solidFill>
                  <a:schemeClr val="accent1"/>
                </a:solidFill>
                <a:latin typeface="Corbel" panose="020B0503020204020204" pitchFamily="34" charset="0"/>
              </a:rPr>
              <a:t>Assessment</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6F0F3CBF-5BF8-47B1-A16D-82F76C967F1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18090C9F-5DCB-4435-87BE-0C7FF96518FE}" type="slidenum">
              <a:rPr lang="en-US">
                <a:solidFill>
                  <a:srgbClr val="FFFFFF"/>
                </a:solidFill>
              </a:rPr>
              <a:pPr defTabSz="457200">
                <a:spcAft>
                  <a:spcPts val="600"/>
                </a:spcAft>
              </a:pPr>
              <a:t>45</a:t>
            </a:fld>
            <a:endParaRPr lang="en-US">
              <a:solidFill>
                <a:srgbClr val="FFFFFF"/>
              </a:solidFill>
            </a:endParaRPr>
          </a:p>
        </p:txBody>
      </p:sp>
      <p:cxnSp>
        <p:nvCxnSpPr>
          <p:cNvPr id="10" name="Straight Connector 9">
            <a:extLst>
              <a:ext uri="{FF2B5EF4-FFF2-40B4-BE49-F238E27FC236}">
                <a16:creationId xmlns:a16="http://schemas.microsoft.com/office/drawing/2014/main" id="{8478911E-CF17-4308-96CB-1A6179CBB5ED}"/>
              </a:ext>
            </a:extLst>
          </p:cNvPr>
          <p:cNvCxnSpPr>
            <a:cxnSpLocks/>
          </p:cNvCxnSpPr>
          <p:nvPr/>
        </p:nvCxnSpPr>
        <p:spPr>
          <a:xfrm>
            <a:off x="0" y="5241927"/>
            <a:ext cx="1219200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6E0B18A-9E76-4A72-AFFD-EAAA4B703626}"/>
              </a:ext>
            </a:extLst>
          </p:cNvPr>
          <p:cNvCxnSpPr>
            <a:cxnSpLocks/>
          </p:cNvCxnSpPr>
          <p:nvPr/>
        </p:nvCxnSpPr>
        <p:spPr>
          <a:xfrm>
            <a:off x="0" y="6134852"/>
            <a:ext cx="1219200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99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B10678-78F4-4B87-9F3D-97F9C627FA55}"/>
              </a:ext>
            </a:extLst>
          </p:cNvPr>
          <p:cNvSpPr>
            <a:spLocks noGrp="1"/>
          </p:cNvSpPr>
          <p:nvPr>
            <p:ph idx="1"/>
          </p:nvPr>
        </p:nvSpPr>
        <p:spPr>
          <a:xfrm>
            <a:off x="838200" y="5232399"/>
            <a:ext cx="10515600" cy="944563"/>
          </a:xfrm>
        </p:spPr>
        <p:txBody>
          <a:bodyPr>
            <a:normAutofit lnSpcReduction="10000"/>
          </a:bodyPr>
          <a:lstStyle/>
          <a:p>
            <a:pPr marL="0" indent="0" algn="ctr">
              <a:buNone/>
            </a:pPr>
            <a:r>
              <a:rPr lang="en-US" b="1" dirty="0">
                <a:solidFill>
                  <a:schemeClr val="accent1"/>
                </a:solidFill>
                <a:latin typeface="Corbel" panose="020B0503020204020204" pitchFamily="34" charset="0"/>
              </a:rPr>
              <a:t>Michele Toscano</a:t>
            </a:r>
            <a:r>
              <a:rPr lang="en-US" dirty="0">
                <a:solidFill>
                  <a:schemeClr val="accent1"/>
                </a:solidFill>
                <a:latin typeface="Corbel" panose="020B0503020204020204" pitchFamily="34" charset="0"/>
              </a:rPr>
              <a:t>: Education Program Development Specialist</a:t>
            </a:r>
          </a:p>
          <a:p>
            <a:pPr marL="0" indent="0" algn="ctr">
              <a:buNone/>
            </a:pPr>
            <a:r>
              <a:rPr lang="en-US" b="1" dirty="0">
                <a:solidFill>
                  <a:schemeClr val="accent1"/>
                </a:solidFill>
                <a:latin typeface="Corbel" panose="020B0503020204020204" pitchFamily="34" charset="0"/>
              </a:rPr>
              <a:t>Sean Murphy</a:t>
            </a:r>
            <a:r>
              <a:rPr lang="en-US" dirty="0">
                <a:solidFill>
                  <a:schemeClr val="accent1"/>
                </a:solidFill>
                <a:latin typeface="Corbel" panose="020B0503020204020204" pitchFamily="34" charset="0"/>
              </a:rPr>
              <a:t>: Assistant Director of Practice</a:t>
            </a:r>
          </a:p>
          <a:p>
            <a:endParaRPr lang="en-US" dirty="0"/>
          </a:p>
        </p:txBody>
      </p:sp>
      <p:sp>
        <p:nvSpPr>
          <p:cNvPr id="4" name="Slide Number Placeholder 3">
            <a:extLst>
              <a:ext uri="{FF2B5EF4-FFF2-40B4-BE49-F238E27FC236}">
                <a16:creationId xmlns:a16="http://schemas.microsoft.com/office/drawing/2014/main" id="{34EB36C6-24F2-4F93-956D-8CCA6D56EC92}"/>
              </a:ext>
            </a:extLst>
          </p:cNvPr>
          <p:cNvSpPr>
            <a:spLocks noGrp="1"/>
          </p:cNvSpPr>
          <p:nvPr>
            <p:ph type="sldNum" sz="quarter" idx="12"/>
          </p:nvPr>
        </p:nvSpPr>
        <p:spPr/>
        <p:txBody>
          <a:bodyPr/>
          <a:lstStyle/>
          <a:p>
            <a:fld id="{18090C9F-5DCB-4435-87BE-0C7FF96518FE}" type="slidenum">
              <a:rPr lang="en-US" smtClean="0"/>
              <a:t>46</a:t>
            </a:fld>
            <a:endParaRPr lang="en-US"/>
          </a:p>
        </p:txBody>
      </p:sp>
      <p:pic>
        <p:nvPicPr>
          <p:cNvPr id="7" name="Picture 6">
            <a:extLst>
              <a:ext uri="{FF2B5EF4-FFF2-40B4-BE49-F238E27FC236}">
                <a16:creationId xmlns:a16="http://schemas.microsoft.com/office/drawing/2014/main" id="{E12DF7A9-5D08-4F75-96E4-CE0ED2B78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0429" y="359230"/>
            <a:ext cx="7511142" cy="4635272"/>
          </a:xfrm>
          <a:prstGeom prst="rect">
            <a:avLst/>
          </a:prstGeom>
        </p:spPr>
      </p:pic>
    </p:spTree>
    <p:extLst>
      <p:ext uri="{BB962C8B-B14F-4D97-AF65-F5344CB8AC3E}">
        <p14:creationId xmlns:p14="http://schemas.microsoft.com/office/powerpoint/2010/main" val="344344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6F155-149C-48AD-BD2C-8B1F8255036F}"/>
              </a:ext>
            </a:extLst>
          </p:cNvPr>
          <p:cNvSpPr>
            <a:spLocks noGrp="1"/>
          </p:cNvSpPr>
          <p:nvPr>
            <p:ph type="title"/>
          </p:nvPr>
        </p:nvSpPr>
        <p:spPr>
          <a:xfrm>
            <a:off x="432971" y="885833"/>
            <a:ext cx="5120114" cy="1412867"/>
          </a:xfrm>
        </p:spPr>
        <p:txBody>
          <a:bodyPr>
            <a:normAutofit/>
          </a:bodyPr>
          <a:lstStyle/>
          <a:p>
            <a:r>
              <a:rPr lang="en-US" b="1" dirty="0">
                <a:solidFill>
                  <a:schemeClr val="accent1"/>
                </a:solidFill>
                <a:latin typeface="Corbel" panose="020B0503020204020204" pitchFamily="34" charset="0"/>
              </a:rPr>
              <a:t>Working Agreement</a:t>
            </a:r>
          </a:p>
        </p:txBody>
      </p:sp>
      <p:cxnSp>
        <p:nvCxnSpPr>
          <p:cNvPr id="18"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EE7AD6E7-4447-45F8-9BBD-171FC8ABC953}"/>
              </a:ext>
            </a:extLst>
          </p:cNvPr>
          <p:cNvSpPr>
            <a:spLocks noGrp="1"/>
          </p:cNvSpPr>
          <p:nvPr>
            <p:ph idx="1"/>
          </p:nvPr>
        </p:nvSpPr>
        <p:spPr>
          <a:xfrm>
            <a:off x="655321" y="2575034"/>
            <a:ext cx="5120113" cy="3462228"/>
          </a:xfrm>
          <a:scene3d>
            <a:camera prst="orthographicFront"/>
            <a:lightRig rig="threePt" dir="t"/>
          </a:scene3d>
        </p:spPr>
        <p:txBody>
          <a:bodyPr>
            <a:normAutofit/>
          </a:bodyPr>
          <a:lstStyle/>
          <a:p>
            <a:pPr marL="285750" indent="-285750">
              <a:buFont typeface="Arial" panose="020B0604020202020204" pitchFamily="34" charset="0"/>
              <a:buChar char="•"/>
            </a:pPr>
            <a:r>
              <a:rPr lang="en-US" sz="2400" b="1" dirty="0">
                <a:latin typeface="Corbel" panose="020B0503020204020204" pitchFamily="34" charset="0"/>
              </a:rPr>
              <a:t>Our Agreement from last session</a:t>
            </a:r>
          </a:p>
          <a:p>
            <a:pPr marL="285750" indent="-285750">
              <a:buFont typeface="Arial" panose="020B0604020202020204" pitchFamily="34" charset="0"/>
              <a:buChar char="•"/>
            </a:pPr>
            <a:r>
              <a:rPr lang="en-US" sz="2400" b="1" dirty="0">
                <a:latin typeface="Corbel" panose="020B0503020204020204" pitchFamily="34" charset="0"/>
              </a:rPr>
              <a:t>These are our commitments to each other to have a successful day</a:t>
            </a:r>
          </a:p>
          <a:p>
            <a:pPr marL="285750" indent="-285750">
              <a:buFont typeface="Arial" panose="020B0604020202020204" pitchFamily="34" charset="0"/>
              <a:buChar char="•"/>
            </a:pPr>
            <a:r>
              <a:rPr lang="en-US" sz="2400" b="1" dirty="0">
                <a:latin typeface="Corbel" panose="020B0503020204020204" pitchFamily="34" charset="0"/>
              </a:rPr>
              <a:t>Please add anything additional to make this a great environment</a:t>
            </a:r>
          </a:p>
          <a:p>
            <a:pPr marL="285750" indent="-285750">
              <a:buFont typeface="Arial" panose="020B0604020202020204" pitchFamily="34" charset="0"/>
              <a:buChar char="•"/>
            </a:pPr>
            <a:r>
              <a:rPr lang="en-US" sz="2400" b="1" dirty="0">
                <a:latin typeface="Corbel" panose="020B0503020204020204" pitchFamily="34" charset="0"/>
              </a:rPr>
              <a:t>Utilize the Thought Sheets in front of your table</a:t>
            </a:r>
          </a:p>
          <a:p>
            <a:pPr marL="285750" indent="-285750">
              <a:buFont typeface="Arial" panose="020B0604020202020204" pitchFamily="34" charset="0"/>
              <a:buChar char="•"/>
            </a:pPr>
            <a:r>
              <a:rPr lang="en-US" sz="2400" b="1" dirty="0">
                <a:latin typeface="Corbel" panose="020B0503020204020204" pitchFamily="34" charset="0"/>
              </a:rPr>
              <a:t>Parking lot</a:t>
            </a:r>
          </a:p>
        </p:txBody>
      </p:sp>
      <p:pic>
        <p:nvPicPr>
          <p:cNvPr id="7" name="Picture 6" descr="A picture containing wall, indoor, person, man&#10;&#10;Description generated with very high confidence">
            <a:extLst>
              <a:ext uri="{FF2B5EF4-FFF2-40B4-BE49-F238E27FC236}">
                <a16:creationId xmlns:a16="http://schemas.microsoft.com/office/drawing/2014/main" id="{B7FF99DE-471D-4242-8742-C5B012CDEBF2}"/>
              </a:ext>
            </a:extLst>
          </p:cNvPr>
          <p:cNvPicPr>
            <a:picLocks noChangeAspect="1"/>
          </p:cNvPicPr>
          <p:nvPr/>
        </p:nvPicPr>
        <p:blipFill rotWithShape="1">
          <a:blip r:embed="rId3">
            <a:extLst>
              <a:ext uri="{28A0092B-C50C-407E-A947-70E740481C1C}">
                <a14:useLocalDpi xmlns:a14="http://schemas.microsoft.com/office/drawing/2010/main" val="0"/>
              </a:ext>
            </a:extLst>
          </a:blip>
          <a:srcRect l="23834" r="16561"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8" name="Slide Number Placeholder 7">
            <a:extLst>
              <a:ext uri="{FF2B5EF4-FFF2-40B4-BE49-F238E27FC236}">
                <a16:creationId xmlns:a16="http://schemas.microsoft.com/office/drawing/2014/main" id="{F332DA53-941E-40F9-A715-CAEA800D8EB9}"/>
              </a:ext>
            </a:extLst>
          </p:cNvPr>
          <p:cNvSpPr>
            <a:spLocks noGrp="1"/>
          </p:cNvSpPr>
          <p:nvPr>
            <p:ph type="sldNum" sz="quarter" idx="12"/>
          </p:nvPr>
        </p:nvSpPr>
        <p:spPr/>
        <p:txBody>
          <a:bodyPr/>
          <a:lstStyle/>
          <a:p>
            <a:fld id="{18090C9F-5DCB-4435-87BE-0C7FF96518FE}" type="slidenum">
              <a:rPr lang="en-US" smtClean="0"/>
              <a:t>5</a:t>
            </a:fld>
            <a:endParaRPr lang="en-US"/>
          </a:p>
        </p:txBody>
      </p:sp>
      <p:pic>
        <p:nvPicPr>
          <p:cNvPr id="9" name="Picture 8">
            <a:extLst>
              <a:ext uri="{FF2B5EF4-FFF2-40B4-BE49-F238E27FC236}">
                <a16:creationId xmlns:a16="http://schemas.microsoft.com/office/drawing/2014/main" id="{F81B8269-A4AE-42FC-822B-CE1DCC601700}"/>
              </a:ext>
            </a:extLst>
          </p:cNvPr>
          <p:cNvPicPr>
            <a:picLocks noChangeAspect="1"/>
          </p:cNvPicPr>
          <p:nvPr/>
        </p:nvPicPr>
        <p:blipFill>
          <a:blip r:embed="rId4"/>
          <a:stretch>
            <a:fillRect/>
          </a:stretch>
        </p:blipFill>
        <p:spPr>
          <a:xfrm>
            <a:off x="6822820" y="5815457"/>
            <a:ext cx="990038" cy="664718"/>
          </a:xfrm>
          <a:prstGeom prst="rect">
            <a:avLst/>
          </a:prstGeom>
        </p:spPr>
      </p:pic>
    </p:spTree>
    <p:extLst>
      <p:ext uri="{BB962C8B-B14F-4D97-AF65-F5344CB8AC3E}">
        <p14:creationId xmlns:p14="http://schemas.microsoft.com/office/powerpoint/2010/main" val="257960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9D476-068B-4F1F-BB72-13E25272AAEF}"/>
              </a:ext>
            </a:extLst>
          </p:cNvPr>
          <p:cNvSpPr>
            <a:spLocks noGrp="1"/>
          </p:cNvSpPr>
          <p:nvPr>
            <p:ph type="title"/>
          </p:nvPr>
        </p:nvSpPr>
        <p:spPr>
          <a:xfrm>
            <a:off x="648929" y="2839066"/>
            <a:ext cx="6107471" cy="1313832"/>
          </a:xfrm>
        </p:spPr>
        <p:txBody>
          <a:bodyPr vert="horz" lIns="91440" tIns="45720" rIns="91440" bIns="45720" rtlCol="0" anchor="ctr">
            <a:normAutofit/>
          </a:bodyPr>
          <a:lstStyle/>
          <a:p>
            <a:r>
              <a:rPr lang="en-US" b="1" dirty="0">
                <a:solidFill>
                  <a:schemeClr val="accent1"/>
                </a:solidFill>
                <a:latin typeface="Corbel" panose="020B0503020204020204" pitchFamily="34" charset="0"/>
              </a:rPr>
              <a:t>Completion Survey</a:t>
            </a:r>
            <a:br>
              <a:rPr lang="en-US" b="1" dirty="0">
                <a:solidFill>
                  <a:schemeClr val="accent1"/>
                </a:solidFill>
                <a:latin typeface="Corbel" panose="020B0503020204020204" pitchFamily="34" charset="0"/>
              </a:rPr>
            </a:br>
            <a:endParaRPr lang="en-US" b="1" dirty="0">
              <a:solidFill>
                <a:schemeClr val="accent1"/>
              </a:solidFill>
              <a:latin typeface="Corbel" panose="020B0503020204020204" pitchFamily="34" charset="0"/>
            </a:endParaRPr>
          </a:p>
        </p:txBody>
      </p:sp>
      <p:pic>
        <p:nvPicPr>
          <p:cNvPr id="13" name="Content Placeholder 12" descr="A sign on a brick sidewalk&#10;&#10;Description generated with very high confidence">
            <a:extLst>
              <a:ext uri="{FF2B5EF4-FFF2-40B4-BE49-F238E27FC236}">
                <a16:creationId xmlns:a16="http://schemas.microsoft.com/office/drawing/2014/main" id="{DCA81353-0161-461C-81FC-9B77A81E4A04}"/>
              </a:ext>
            </a:extLst>
          </p:cNvPr>
          <p:cNvPicPr>
            <a:picLocks noChangeAspect="1"/>
          </p:cNvPicPr>
          <p:nvPr/>
        </p:nvPicPr>
        <p:blipFill rotWithShape="1">
          <a:blip r:embed="rId3">
            <a:extLst>
              <a:ext uri="{28A0092B-C50C-407E-A947-70E740481C1C}">
                <a14:useLocalDpi xmlns:a14="http://schemas.microsoft.com/office/drawing/2010/main" val="0"/>
              </a:ext>
            </a:extLst>
          </a:blip>
          <a:srcRect l="944" r="8931"/>
          <a:stretch/>
        </p:blipFill>
        <p:spPr>
          <a:xfrm>
            <a:off x="7556408" y="10"/>
            <a:ext cx="4635591" cy="6857990"/>
          </a:xfrm>
          <a:prstGeom prst="rect">
            <a:avLst/>
          </a:prstGeom>
          <a:effectLst/>
        </p:spPr>
      </p:pic>
      <p:cxnSp>
        <p:nvCxnSpPr>
          <p:cNvPr id="18" name="Straight Connector 17">
            <a:extLst>
              <a:ext uri="{FF2B5EF4-FFF2-40B4-BE49-F238E27FC236}">
                <a16:creationId xmlns:a16="http://schemas.microsoft.com/office/drawing/2014/main" id="{2E968F56-BAC4-46FD-8A80-0DA3F29D1904}"/>
              </a:ext>
            </a:extLst>
          </p:cNvPr>
          <p:cNvCxnSpPr>
            <a:cxnSpLocks/>
          </p:cNvCxnSpPr>
          <p:nvPr/>
        </p:nvCxnSpPr>
        <p:spPr>
          <a:xfrm>
            <a:off x="825500" y="3520306"/>
            <a:ext cx="582748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E5271D01-8F77-45CB-B849-AAA189D89A90}"/>
              </a:ext>
            </a:extLst>
          </p:cNvPr>
          <p:cNvSpPr txBox="1">
            <a:spLocks/>
          </p:cNvSpPr>
          <p:nvPr/>
        </p:nvSpPr>
        <p:spPr>
          <a:xfrm>
            <a:off x="737829" y="3474066"/>
            <a:ext cx="6107471" cy="13138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b="1" dirty="0">
                <a:solidFill>
                  <a:schemeClr val="accent1"/>
                </a:solidFill>
                <a:latin typeface="Corbel" panose="020B0503020204020204" pitchFamily="34" charset="0"/>
              </a:rPr>
              <a:t>Your Feedback</a:t>
            </a:r>
            <a:br>
              <a:rPr lang="en-US" b="1" dirty="0">
                <a:solidFill>
                  <a:schemeClr val="accent1"/>
                </a:solidFill>
                <a:latin typeface="Corbel" panose="020B0503020204020204" pitchFamily="34" charset="0"/>
              </a:rPr>
            </a:br>
            <a:endParaRPr lang="en-US" b="1" dirty="0">
              <a:solidFill>
                <a:schemeClr val="accent1"/>
              </a:solidFill>
              <a:latin typeface="Corbel" panose="020B0503020204020204" pitchFamily="34" charset="0"/>
            </a:endParaRPr>
          </a:p>
        </p:txBody>
      </p:sp>
      <p:sp>
        <p:nvSpPr>
          <p:cNvPr id="16" name="Slide Number Placeholder 15">
            <a:extLst>
              <a:ext uri="{FF2B5EF4-FFF2-40B4-BE49-F238E27FC236}">
                <a16:creationId xmlns:a16="http://schemas.microsoft.com/office/drawing/2014/main" id="{0C1EA629-EBFA-4D5B-8E37-0EE1047C96C6}"/>
              </a:ext>
            </a:extLst>
          </p:cNvPr>
          <p:cNvSpPr>
            <a:spLocks noGrp="1"/>
          </p:cNvSpPr>
          <p:nvPr>
            <p:ph type="sldNum" sz="quarter" idx="12"/>
          </p:nvPr>
        </p:nvSpPr>
        <p:spPr/>
        <p:txBody>
          <a:bodyPr/>
          <a:lstStyle/>
          <a:p>
            <a:fld id="{18090C9F-5DCB-4435-87BE-0C7FF96518FE}" type="slidenum">
              <a:rPr lang="en-US" smtClean="0"/>
              <a:t>6</a:t>
            </a:fld>
            <a:endParaRPr lang="en-US"/>
          </a:p>
        </p:txBody>
      </p:sp>
      <p:pic>
        <p:nvPicPr>
          <p:cNvPr id="7" name="Picture 6">
            <a:extLst>
              <a:ext uri="{FF2B5EF4-FFF2-40B4-BE49-F238E27FC236}">
                <a16:creationId xmlns:a16="http://schemas.microsoft.com/office/drawing/2014/main" id="{1F670B91-8034-4F5F-855F-78E3F4F9CA90}"/>
              </a:ext>
            </a:extLst>
          </p:cNvPr>
          <p:cNvPicPr>
            <a:picLocks noChangeAspect="1"/>
          </p:cNvPicPr>
          <p:nvPr/>
        </p:nvPicPr>
        <p:blipFill>
          <a:blip r:embed="rId4"/>
          <a:stretch>
            <a:fillRect/>
          </a:stretch>
        </p:blipFill>
        <p:spPr>
          <a:xfrm>
            <a:off x="6566369" y="5815457"/>
            <a:ext cx="990038" cy="664718"/>
          </a:xfrm>
          <a:prstGeom prst="rect">
            <a:avLst/>
          </a:prstGeom>
        </p:spPr>
      </p:pic>
    </p:spTree>
    <p:extLst>
      <p:ext uri="{BB962C8B-B14F-4D97-AF65-F5344CB8AC3E}">
        <p14:creationId xmlns:p14="http://schemas.microsoft.com/office/powerpoint/2010/main" val="284406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6" presetClass="entr" presetSubtype="37"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out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C56C08-25DF-40C1-AA30-F8B6082CC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3" y="1333091"/>
            <a:ext cx="7232333" cy="5148990"/>
          </a:xfrm>
          <a:prstGeom prst="roundRect">
            <a:avLst>
              <a:gd name="adj" fmla="val 8594"/>
            </a:avLst>
          </a:prstGeom>
          <a:solidFill>
            <a:srgbClr val="FFFFFF">
              <a:shade val="85000"/>
            </a:srgbClr>
          </a:solidFill>
          <a:ln>
            <a:noFill/>
          </a:ln>
          <a:effectLst/>
        </p:spPr>
      </p:pic>
      <p:sp>
        <p:nvSpPr>
          <p:cNvPr id="4" name="Slide Number Placeholder 3">
            <a:extLst>
              <a:ext uri="{FF2B5EF4-FFF2-40B4-BE49-F238E27FC236}">
                <a16:creationId xmlns:a16="http://schemas.microsoft.com/office/drawing/2014/main" id="{89E0A1B4-8927-4650-8F53-26C844ED5C06}"/>
              </a:ext>
            </a:extLst>
          </p:cNvPr>
          <p:cNvSpPr>
            <a:spLocks noGrp="1"/>
          </p:cNvSpPr>
          <p:nvPr>
            <p:ph type="sldNum" sz="quarter" idx="12"/>
          </p:nvPr>
        </p:nvSpPr>
        <p:spPr/>
        <p:txBody>
          <a:bodyPr/>
          <a:lstStyle/>
          <a:p>
            <a:fld id="{18090C9F-5DCB-4435-87BE-0C7FF96518FE}" type="slidenum">
              <a:rPr lang="en-US" smtClean="0"/>
              <a:t>7</a:t>
            </a:fld>
            <a:endParaRPr lang="en-US"/>
          </a:p>
        </p:txBody>
      </p:sp>
      <p:sp>
        <p:nvSpPr>
          <p:cNvPr id="11" name="TextBox 10">
            <a:extLst>
              <a:ext uri="{FF2B5EF4-FFF2-40B4-BE49-F238E27FC236}">
                <a16:creationId xmlns:a16="http://schemas.microsoft.com/office/drawing/2014/main" id="{3DBB0348-4FFC-4AAB-BD12-20DDADF34629}"/>
              </a:ext>
            </a:extLst>
          </p:cNvPr>
          <p:cNvSpPr txBox="1"/>
          <p:nvPr/>
        </p:nvSpPr>
        <p:spPr>
          <a:xfrm>
            <a:off x="7547212" y="1333091"/>
            <a:ext cx="4644788" cy="3046988"/>
          </a:xfrm>
          <a:prstGeom prst="rect">
            <a:avLst/>
          </a:prstGeom>
          <a:solidFill>
            <a:schemeClr val="bg1"/>
          </a:solidFill>
        </p:spPr>
        <p:txBody>
          <a:bodyPr wrap="square" rtlCol="0">
            <a:spAutoFit/>
          </a:bodyPr>
          <a:lstStyle/>
          <a:p>
            <a:pPr algn="ctr"/>
            <a:endParaRPr lang="en-US" sz="3200" b="1" dirty="0"/>
          </a:p>
          <a:p>
            <a:pPr algn="ctr"/>
            <a:r>
              <a:rPr lang="en-US" sz="3200" b="1" dirty="0">
                <a:latin typeface="Corbel" panose="020B0503020204020204" pitchFamily="34" charset="0"/>
              </a:rPr>
              <a:t>How Do you reach Behavioral Change?</a:t>
            </a:r>
          </a:p>
          <a:p>
            <a:pPr algn="ctr"/>
            <a:endParaRPr lang="en-US" sz="3200" b="1" dirty="0">
              <a:latin typeface="Corbel" panose="020B0503020204020204" pitchFamily="34" charset="0"/>
            </a:endParaRPr>
          </a:p>
          <a:p>
            <a:pPr algn="ctr"/>
            <a:r>
              <a:rPr lang="en-US" sz="3200" b="1" dirty="0">
                <a:latin typeface="Corbel" panose="020B0503020204020204" pitchFamily="34" charset="0"/>
              </a:rPr>
              <a:t>How do you reach Retention and Recall?</a:t>
            </a:r>
            <a:endParaRPr lang="en-US" sz="3200" b="1" dirty="0"/>
          </a:p>
        </p:txBody>
      </p:sp>
      <p:sp>
        <p:nvSpPr>
          <p:cNvPr id="12" name="TextBox 11">
            <a:extLst>
              <a:ext uri="{FF2B5EF4-FFF2-40B4-BE49-F238E27FC236}">
                <a16:creationId xmlns:a16="http://schemas.microsoft.com/office/drawing/2014/main" id="{DF2840DF-6524-4F9E-AA96-BE4B411E9D4E}"/>
              </a:ext>
            </a:extLst>
          </p:cNvPr>
          <p:cNvSpPr txBox="1"/>
          <p:nvPr/>
        </p:nvSpPr>
        <p:spPr>
          <a:xfrm>
            <a:off x="822960" y="388619"/>
            <a:ext cx="10835196" cy="769441"/>
          </a:xfrm>
          <a:prstGeom prst="rect">
            <a:avLst/>
          </a:prstGeom>
          <a:noFill/>
        </p:spPr>
        <p:txBody>
          <a:bodyPr wrap="square" rtlCol="0">
            <a:spAutoFit/>
          </a:bodyPr>
          <a:lstStyle/>
          <a:p>
            <a:r>
              <a:rPr lang="en-US" sz="4400" b="1" dirty="0">
                <a:solidFill>
                  <a:schemeClr val="accent1"/>
                </a:solidFill>
                <a:latin typeface="Corbel" panose="020B0503020204020204" pitchFamily="34" charset="0"/>
                <a:cs typeface="Arial" panose="020B0604020202020204" pitchFamily="34" charset="0"/>
              </a:rPr>
              <a:t>Increase Retention, Recall, and Application</a:t>
            </a:r>
            <a:endParaRPr lang="en-US" sz="4400" b="1" dirty="0">
              <a:solidFill>
                <a:schemeClr val="accent1"/>
              </a:solidFill>
              <a:latin typeface="Corbel" panose="020B0503020204020204" pitchFamily="34" charset="0"/>
            </a:endParaRPr>
          </a:p>
        </p:txBody>
      </p:sp>
      <p:sp>
        <p:nvSpPr>
          <p:cNvPr id="13" name="Rounded Rectangular Callout 19">
            <a:extLst>
              <a:ext uri="{FF2B5EF4-FFF2-40B4-BE49-F238E27FC236}">
                <a16:creationId xmlns:a16="http://schemas.microsoft.com/office/drawing/2014/main" id="{35163989-A515-4986-A060-F1FFB386E14E}"/>
              </a:ext>
            </a:extLst>
          </p:cNvPr>
          <p:cNvSpPr/>
          <p:nvPr/>
        </p:nvSpPr>
        <p:spPr>
          <a:xfrm>
            <a:off x="5070520" y="1154866"/>
            <a:ext cx="2815685" cy="1273045"/>
          </a:xfrm>
          <a:prstGeom prst="wedgeRoundRectCallout">
            <a:avLst>
              <a:gd name="adj1" fmla="val 54783"/>
              <a:gd name="adj2" fmla="val 71473"/>
              <a:gd name="adj3" fmla="val 16667"/>
            </a:avLst>
          </a:prstGeom>
          <a:solidFill>
            <a:schemeClr val="tx1"/>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Visual</a:t>
            </a:r>
          </a:p>
          <a:p>
            <a:pPr algn="ctr"/>
            <a:r>
              <a:rPr lang="en-US" sz="2800" dirty="0"/>
              <a:t>&amp;</a:t>
            </a:r>
          </a:p>
          <a:p>
            <a:pPr algn="ctr"/>
            <a:r>
              <a:rPr lang="en-US" sz="2800" dirty="0"/>
              <a:t>Kinesthetic</a:t>
            </a:r>
          </a:p>
        </p:txBody>
      </p:sp>
      <p:pic>
        <p:nvPicPr>
          <p:cNvPr id="14" name="Picture 2" descr="http://arrakis.ca/arrows/uparrow.gif">
            <a:extLst>
              <a:ext uri="{FF2B5EF4-FFF2-40B4-BE49-F238E27FC236}">
                <a16:creationId xmlns:a16="http://schemas.microsoft.com/office/drawing/2014/main" id="{EB4140FD-DC8C-4BFA-8692-24CC3B371D1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3567108">
            <a:off x="6828644" y="4105664"/>
            <a:ext cx="915009" cy="13314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51E2CE25-8B1C-471D-8856-2BBFAFDC8CC7}"/>
              </a:ext>
            </a:extLst>
          </p:cNvPr>
          <p:cNvCxnSpPr>
            <a:cxnSpLocks/>
          </p:cNvCxnSpPr>
          <p:nvPr/>
        </p:nvCxnSpPr>
        <p:spPr>
          <a:xfrm>
            <a:off x="7997588" y="5093452"/>
            <a:ext cx="379407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BFC42E1-4D1B-4E54-9975-0D7A7701F5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20" y="6084071"/>
            <a:ext cx="1618876" cy="395128"/>
          </a:xfrm>
          <a:prstGeom prst="rect">
            <a:avLst/>
          </a:prstGeom>
        </p:spPr>
      </p:pic>
    </p:spTree>
    <p:extLst>
      <p:ext uri="{BB962C8B-B14F-4D97-AF65-F5344CB8AC3E}">
        <p14:creationId xmlns:p14="http://schemas.microsoft.com/office/powerpoint/2010/main" val="74939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2">
            <a:extLst>
              <a:ext uri="{FF2B5EF4-FFF2-40B4-BE49-F238E27FC236}">
                <a16:creationId xmlns:a16="http://schemas.microsoft.com/office/drawing/2014/main" id="{08429873-8A3D-42AE-A76E-522D3AAE1425}"/>
              </a:ext>
            </a:extLst>
          </p:cNvPr>
          <p:cNvSpPr>
            <a:spLocks noGrp="1"/>
          </p:cNvSpPr>
          <p:nvPr>
            <p:ph type="sldNum" sz="quarter" idx="12"/>
          </p:nvPr>
        </p:nvSpPr>
        <p:spPr>
          <a:xfrm>
            <a:off x="11882317" y="6592219"/>
            <a:ext cx="294460" cy="187367"/>
          </a:xfrm>
        </p:spPr>
        <p:txBody>
          <a:bodyPr/>
          <a:lstStyle/>
          <a:p>
            <a:fld id="{9EC71654-96A5-4280-94F3-931C61A9F92C}" type="slidenum">
              <a:rPr lang="en-IN" smtClean="0"/>
              <a:pPr/>
              <a:t>8</a:t>
            </a:fld>
            <a:endParaRPr lang="en-IN" dirty="0"/>
          </a:p>
        </p:txBody>
      </p:sp>
      <p:pic>
        <p:nvPicPr>
          <p:cNvPr id="35" name="Picture 34" descr="A vase of flowers sitting on top of a green plant&#10;&#10;Description generated with high confidence">
            <a:extLst>
              <a:ext uri="{FF2B5EF4-FFF2-40B4-BE49-F238E27FC236}">
                <a16:creationId xmlns:a16="http://schemas.microsoft.com/office/drawing/2014/main" id="{09394D82-B09B-47B0-9B2E-C1A49A70E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4170" y="391886"/>
            <a:ext cx="8191499" cy="6101801"/>
          </a:xfrm>
          <a:prstGeom prst="rect">
            <a:avLst/>
          </a:prstGeom>
        </p:spPr>
      </p:pic>
      <p:sp>
        <p:nvSpPr>
          <p:cNvPr id="44" name="Title 1">
            <a:extLst>
              <a:ext uri="{FF2B5EF4-FFF2-40B4-BE49-F238E27FC236}">
                <a16:creationId xmlns:a16="http://schemas.microsoft.com/office/drawing/2014/main" id="{58CB24C6-31EB-4E20-B8C2-204BDA8027DF}"/>
              </a:ext>
            </a:extLst>
          </p:cNvPr>
          <p:cNvSpPr txBox="1">
            <a:spLocks/>
          </p:cNvSpPr>
          <p:nvPr/>
        </p:nvSpPr>
        <p:spPr>
          <a:xfrm>
            <a:off x="438835" y="3454315"/>
            <a:ext cx="3231833" cy="1313832"/>
          </a:xfrm>
          <a:prstGeom prst="rect">
            <a:avLst/>
          </a:prstGeom>
        </p:spPr>
        <p:txBody>
          <a:bodyPr vert="horz" lIns="91440" tIns="45720" rIns="91440" bIns="45720" rtlCol="0" anchor="ctr">
            <a:normAutofit/>
            <a:scene3d>
              <a:camera prst="orthographicFront">
                <a:rot lat="0" lon="10800000" rev="10799999"/>
              </a:camera>
              <a:lightRig rig="threePt" dir="t"/>
            </a:scene3d>
          </a:bodyPr>
          <a:lstStyle>
            <a:lvl1pPr algn="r">
              <a:lnSpc>
                <a:spcPct val="90000"/>
              </a:lnSpc>
              <a:spcBef>
                <a:spcPct val="0"/>
              </a:spcBef>
              <a:buNone/>
              <a:defRPr sz="4400" b="1">
                <a:solidFill>
                  <a:schemeClr val="accent1"/>
                </a:solidFill>
                <a:latin typeface="Corbel" panose="020B0503020204020204" pitchFamily="34" charset="0"/>
                <a:ea typeface="+mj-ea"/>
                <a:cs typeface="+mj-cs"/>
              </a:defRPr>
            </a:lvl1pPr>
          </a:lstStyle>
          <a:p>
            <a:r>
              <a:rPr lang="en-US" dirty="0">
                <a:effectLst>
                  <a:reflection blurRad="6350" stA="55000" endA="50" endPos="85000" dir="5400000" sy="-100000" algn="bl" rotWithShape="0"/>
                </a:effectLst>
              </a:rPr>
              <a:t>Presence</a:t>
            </a:r>
          </a:p>
        </p:txBody>
      </p:sp>
      <p:sp>
        <p:nvSpPr>
          <p:cNvPr id="45" name="Title 1">
            <a:extLst>
              <a:ext uri="{FF2B5EF4-FFF2-40B4-BE49-F238E27FC236}">
                <a16:creationId xmlns:a16="http://schemas.microsoft.com/office/drawing/2014/main" id="{D4747882-B32D-4EB0-A9CD-AF862BE6814F}"/>
              </a:ext>
            </a:extLst>
          </p:cNvPr>
          <p:cNvSpPr txBox="1">
            <a:spLocks/>
          </p:cNvSpPr>
          <p:nvPr/>
        </p:nvSpPr>
        <p:spPr>
          <a:xfrm>
            <a:off x="491083" y="2256860"/>
            <a:ext cx="3231833" cy="1313832"/>
          </a:xfrm>
          <a:prstGeom prst="rect">
            <a:avLst/>
          </a:prstGeom>
        </p:spPr>
        <p:txBody>
          <a:bodyPr vert="horz" lIns="91440" tIns="45720" rIns="91440" bIns="45720" rtlCol="0" anchor="ctr">
            <a:normAutofit/>
          </a:bodyPr>
          <a:lstStyle>
            <a:lvl1pPr algn="r">
              <a:lnSpc>
                <a:spcPct val="90000"/>
              </a:lnSpc>
              <a:spcBef>
                <a:spcPct val="0"/>
              </a:spcBef>
              <a:buNone/>
              <a:defRPr sz="4400" b="1">
                <a:solidFill>
                  <a:schemeClr val="accent1"/>
                </a:solidFill>
                <a:latin typeface="Corbel" panose="020B0503020204020204" pitchFamily="34" charset="0"/>
                <a:ea typeface="+mj-ea"/>
                <a:cs typeface="+mj-cs"/>
              </a:defRPr>
            </a:lvl1pPr>
          </a:lstStyle>
          <a:p>
            <a:r>
              <a:rPr lang="en-US" dirty="0">
                <a:effectLst>
                  <a:reflection blurRad="6350" stA="55000" endA="50" endPos="85000" dir="5400000" sy="-100000" algn="bl" rotWithShape="0"/>
                </a:effectLst>
              </a:rPr>
              <a:t>Li</a:t>
            </a:r>
            <a:r>
              <a:rPr lang="en-US" dirty="0">
                <a:solidFill>
                  <a:srgbClr val="3366CC"/>
                </a:solidFill>
                <a:effectLst>
                  <a:reflection blurRad="6350" stA="55000" endA="50" endPos="85000" dir="5400000" sy="-100000" algn="bl" rotWithShape="0"/>
                </a:effectLst>
              </a:rPr>
              <a:t>sten</a:t>
            </a:r>
            <a:r>
              <a:rPr lang="en-US" dirty="0">
                <a:effectLst>
                  <a:reflection blurRad="6350" stA="55000" endA="50" endPos="85000" dir="5400000" sy="-100000" algn="bl" rotWithShape="0"/>
                </a:effectLst>
              </a:rPr>
              <a:t>ing</a:t>
            </a:r>
          </a:p>
        </p:txBody>
      </p:sp>
      <p:cxnSp>
        <p:nvCxnSpPr>
          <p:cNvPr id="48" name="Straight Connector 47">
            <a:extLst>
              <a:ext uri="{FF2B5EF4-FFF2-40B4-BE49-F238E27FC236}">
                <a16:creationId xmlns:a16="http://schemas.microsoft.com/office/drawing/2014/main" id="{C760F434-A89B-40E6-B105-30D726BD414E}"/>
              </a:ext>
            </a:extLst>
          </p:cNvPr>
          <p:cNvCxnSpPr>
            <a:cxnSpLocks/>
          </p:cNvCxnSpPr>
          <p:nvPr/>
        </p:nvCxnSpPr>
        <p:spPr>
          <a:xfrm>
            <a:off x="0" y="3454315"/>
            <a:ext cx="3722916" cy="28699"/>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A0C48F8-4EFD-4B12-8661-AE72C9DEF4A3}"/>
              </a:ext>
            </a:extLst>
          </p:cNvPr>
          <p:cNvPicPr>
            <a:picLocks noChangeAspect="1"/>
          </p:cNvPicPr>
          <p:nvPr/>
        </p:nvPicPr>
        <p:blipFill>
          <a:blip r:embed="rId4"/>
          <a:stretch>
            <a:fillRect/>
          </a:stretch>
        </p:blipFill>
        <p:spPr>
          <a:xfrm>
            <a:off x="2994132" y="5801396"/>
            <a:ext cx="990038" cy="664718"/>
          </a:xfrm>
          <a:prstGeom prst="rect">
            <a:avLst/>
          </a:prstGeom>
        </p:spPr>
      </p:pic>
    </p:spTree>
    <p:extLst>
      <p:ext uri="{BB962C8B-B14F-4D97-AF65-F5344CB8AC3E}">
        <p14:creationId xmlns:p14="http://schemas.microsoft.com/office/powerpoint/2010/main" val="316833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1000"/>
                                        <p:tgtEl>
                                          <p:spTgt spid="44"/>
                                        </p:tgtEl>
                                      </p:cBhvr>
                                    </p:animEffect>
                                    <p:anim calcmode="lin" valueType="num">
                                      <p:cBhvr>
                                        <p:cTn id="19" dur="1000" fill="hold"/>
                                        <p:tgtEl>
                                          <p:spTgt spid="44"/>
                                        </p:tgtEl>
                                        <p:attrNameLst>
                                          <p:attrName>ppt_x</p:attrName>
                                        </p:attrNameLst>
                                      </p:cBhvr>
                                      <p:tavLst>
                                        <p:tav tm="0">
                                          <p:val>
                                            <p:strVal val="#ppt_x"/>
                                          </p:val>
                                        </p:tav>
                                        <p:tav tm="100000">
                                          <p:val>
                                            <p:strVal val="#ppt_x"/>
                                          </p:val>
                                        </p:tav>
                                      </p:tavLst>
                                    </p:anim>
                                    <p:anim calcmode="lin" valueType="num">
                                      <p:cBhvr>
                                        <p:cTn id="2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455E7-957B-4A73-9CDE-4B5F89C4C52F}"/>
              </a:ext>
            </a:extLst>
          </p:cNvPr>
          <p:cNvSpPr>
            <a:spLocks noGrp="1"/>
          </p:cNvSpPr>
          <p:nvPr>
            <p:ph type="title"/>
          </p:nvPr>
        </p:nvSpPr>
        <p:spPr>
          <a:xfrm>
            <a:off x="1136428" y="627564"/>
            <a:ext cx="7474172" cy="1325563"/>
          </a:xfrm>
        </p:spPr>
        <p:txBody>
          <a:bodyPr>
            <a:normAutofit/>
          </a:bodyPr>
          <a:lstStyle/>
          <a:p>
            <a:r>
              <a:rPr lang="en-US" b="1" dirty="0">
                <a:solidFill>
                  <a:schemeClr val="accent1"/>
                </a:solidFill>
                <a:latin typeface="Corbel" panose="020B0503020204020204" pitchFamily="34" charset="0"/>
              </a:rPr>
              <a:t>Reflecting Back…</a:t>
            </a:r>
          </a:p>
        </p:txBody>
      </p:sp>
      <p:sp>
        <p:nvSpPr>
          <p:cNvPr id="3" name="Content Placeholder 2">
            <a:extLst>
              <a:ext uri="{FF2B5EF4-FFF2-40B4-BE49-F238E27FC236}">
                <a16:creationId xmlns:a16="http://schemas.microsoft.com/office/drawing/2014/main" id="{B546CF21-BF10-4F88-A259-0E0E7F5A6508}"/>
              </a:ext>
            </a:extLst>
          </p:cNvPr>
          <p:cNvSpPr>
            <a:spLocks noGrp="1"/>
          </p:cNvSpPr>
          <p:nvPr>
            <p:ph idx="1"/>
          </p:nvPr>
        </p:nvSpPr>
        <p:spPr>
          <a:xfrm>
            <a:off x="1103694" y="1953128"/>
            <a:ext cx="7927049" cy="3859500"/>
          </a:xfrm>
        </p:spPr>
        <p:txBody>
          <a:bodyPr anchor="ctr">
            <a:normAutofit/>
          </a:bodyPr>
          <a:lstStyle/>
          <a:p>
            <a:pPr marL="171450" indent="-171450">
              <a:buFont typeface="Wingdings" panose="05000000000000000000" pitchFamily="2" charset="2"/>
              <a:buChar char="ü"/>
            </a:pPr>
            <a:r>
              <a:rPr lang="en-US" dirty="0">
                <a:latin typeface="Corbel" panose="020B0503020204020204" pitchFamily="34" charset="0"/>
              </a:rPr>
              <a:t>What did you experience when you practiced Engagement and Active Listening?</a:t>
            </a:r>
          </a:p>
          <a:p>
            <a:pPr marL="171450" indent="-171450">
              <a:buFont typeface="Wingdings" panose="05000000000000000000" pitchFamily="2" charset="2"/>
              <a:buChar char="ü"/>
            </a:pPr>
            <a:r>
              <a:rPr lang="en-US" dirty="0">
                <a:latin typeface="Corbel" panose="020B0503020204020204" pitchFamily="34" charset="0"/>
              </a:rPr>
              <a:t>What worked well?</a:t>
            </a:r>
          </a:p>
          <a:p>
            <a:pPr marL="171450" indent="-171450">
              <a:buFont typeface="Wingdings" panose="05000000000000000000" pitchFamily="2" charset="2"/>
              <a:buChar char="ü"/>
            </a:pPr>
            <a:r>
              <a:rPr lang="en-US" dirty="0">
                <a:latin typeface="Corbel" panose="020B0503020204020204" pitchFamily="34" charset="0"/>
              </a:rPr>
              <a:t>What questions did you have regarding your practice?</a:t>
            </a:r>
          </a:p>
          <a:p>
            <a:pPr marL="171450" indent="-171450">
              <a:buFont typeface="Wingdings" panose="05000000000000000000" pitchFamily="2" charset="2"/>
              <a:buChar char="ü"/>
            </a:pPr>
            <a:r>
              <a:rPr lang="en-US" dirty="0">
                <a:latin typeface="Corbel" panose="020B0503020204020204" pitchFamily="34" charset="0"/>
              </a:rPr>
              <a:t>What do you think could have enhanced your practice?</a:t>
            </a:r>
          </a:p>
        </p:txBody>
      </p:sp>
      <p:sp>
        <p:nvSpPr>
          <p:cNvPr id="14" name="Rectangle 1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906A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object&#10;&#10;Description generated with high confidence">
            <a:extLst>
              <a:ext uri="{FF2B5EF4-FFF2-40B4-BE49-F238E27FC236}">
                <a16:creationId xmlns:a16="http://schemas.microsoft.com/office/drawing/2014/main" id="{D83C85B5-B098-4702-A2E5-DE51E9426A3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7784" r="25362" b="5"/>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4" name="Slide Number Placeholder 3">
            <a:extLst>
              <a:ext uri="{FF2B5EF4-FFF2-40B4-BE49-F238E27FC236}">
                <a16:creationId xmlns:a16="http://schemas.microsoft.com/office/drawing/2014/main" id="{1CD15ABF-C60D-41E4-830D-722433B4C6FB}"/>
              </a:ext>
            </a:extLst>
          </p:cNvPr>
          <p:cNvSpPr>
            <a:spLocks noGrp="1"/>
          </p:cNvSpPr>
          <p:nvPr>
            <p:ph type="sldNum" sz="quarter" idx="12"/>
          </p:nvPr>
        </p:nvSpPr>
        <p:spPr>
          <a:xfrm>
            <a:off x="10341428" y="6356350"/>
            <a:ext cx="1012371" cy="365125"/>
          </a:xfrm>
        </p:spPr>
        <p:txBody>
          <a:bodyPr>
            <a:normAutofit/>
          </a:bodyPr>
          <a:lstStyle/>
          <a:p>
            <a:pPr>
              <a:spcAft>
                <a:spcPts val="600"/>
              </a:spcAft>
            </a:pPr>
            <a:fld id="{18090C9F-5DCB-4435-87BE-0C7FF96518FE}" type="slidenum">
              <a:rPr lang="en-US">
                <a:solidFill>
                  <a:srgbClr val="FFFFFF"/>
                </a:solidFill>
              </a:rPr>
              <a:pPr>
                <a:spcAft>
                  <a:spcPts val="600"/>
                </a:spcAft>
              </a:pPr>
              <a:t>9</a:t>
            </a:fld>
            <a:endParaRPr lang="en-US">
              <a:solidFill>
                <a:srgbClr val="FFFFFF"/>
              </a:solidFill>
            </a:endParaRPr>
          </a:p>
        </p:txBody>
      </p:sp>
      <p:pic>
        <p:nvPicPr>
          <p:cNvPr id="17" name="Picture 16">
            <a:extLst>
              <a:ext uri="{FF2B5EF4-FFF2-40B4-BE49-F238E27FC236}">
                <a16:creationId xmlns:a16="http://schemas.microsoft.com/office/drawing/2014/main" id="{F4A4AA23-59B2-48E9-A2C0-C80A7CD90734}"/>
              </a:ext>
            </a:extLst>
          </p:cNvPr>
          <p:cNvPicPr>
            <a:picLocks noChangeAspect="1"/>
          </p:cNvPicPr>
          <p:nvPr/>
        </p:nvPicPr>
        <p:blipFill>
          <a:blip r:embed="rId4"/>
          <a:stretch>
            <a:fillRect/>
          </a:stretch>
        </p:blipFill>
        <p:spPr>
          <a:xfrm>
            <a:off x="9065144" y="5812627"/>
            <a:ext cx="990038" cy="664718"/>
          </a:xfrm>
          <a:prstGeom prst="rect">
            <a:avLst/>
          </a:prstGeom>
        </p:spPr>
      </p:pic>
      <p:cxnSp>
        <p:nvCxnSpPr>
          <p:cNvPr id="18" name="Straight Connector 17">
            <a:extLst>
              <a:ext uri="{FF2B5EF4-FFF2-40B4-BE49-F238E27FC236}">
                <a16:creationId xmlns:a16="http://schemas.microsoft.com/office/drawing/2014/main" id="{1AADE4C7-51B5-4639-BE3E-4ABC57CD9D65}"/>
              </a:ext>
            </a:extLst>
          </p:cNvPr>
          <p:cNvCxnSpPr>
            <a:cxnSpLocks/>
          </p:cNvCxnSpPr>
          <p:nvPr/>
        </p:nvCxnSpPr>
        <p:spPr>
          <a:xfrm>
            <a:off x="0" y="1593430"/>
            <a:ext cx="3722916" cy="28699"/>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4CAC3C14-3B4A-430C-862F-D12D9A63168A}"/>
              </a:ext>
            </a:extLst>
          </p:cNvPr>
          <p:cNvSpPr/>
          <p:nvPr/>
        </p:nvSpPr>
        <p:spPr>
          <a:xfrm>
            <a:off x="9001955" y="2424379"/>
            <a:ext cx="1991223" cy="2008064"/>
          </a:xfrm>
          <a:prstGeom prst="ellipse">
            <a:avLst/>
          </a:prstGeom>
          <a:noFill/>
          <a:ln w="63500">
            <a:solidFill>
              <a:srgbClr val="FF0000"/>
            </a:solidFill>
          </a:ln>
          <a:effectLst>
            <a:glow rad="127000">
              <a:schemeClr val="accent2">
                <a:lumMod val="40000"/>
                <a:lumOff val="6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18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1)">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24CEB7E3A1814EB28646B49066FA6F" ma:contentTypeVersion="7" ma:contentTypeDescription="Create a new document." ma:contentTypeScope="" ma:versionID="804b6a7ae8a29fdc61a0209999288de3">
  <xsd:schema xmlns:xsd="http://www.w3.org/2001/XMLSchema" xmlns:xs="http://www.w3.org/2001/XMLSchema" xmlns:p="http://schemas.microsoft.com/office/2006/metadata/properties" xmlns:ns3="2d1fbe0e-b05a-47cb-a4b4-a5649e04e38a" xmlns:ns4="081cedbc-1ce7-42c9-afd9-418410353789" targetNamespace="http://schemas.microsoft.com/office/2006/metadata/properties" ma:root="true" ma:fieldsID="a7ece404241ba319c1fa0053d57e4a49" ns3:_="" ns4:_="">
    <xsd:import namespace="2d1fbe0e-b05a-47cb-a4b4-a5649e04e38a"/>
    <xsd:import namespace="081cedbc-1ce7-42c9-afd9-41841035378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1fbe0e-b05a-47cb-a4b4-a5649e04e3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81cedbc-1ce7-42c9-afd9-4184103537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EB04778-FDDE-4A25-A679-6238CDB1E8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1fbe0e-b05a-47cb-a4b4-a5649e04e38a"/>
    <ds:schemaRef ds:uri="081cedbc-1ce7-42c9-afd9-4184103537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6D275B0-2D9A-4312-A23A-E219564A7E77}">
  <ds:schemaRefs>
    <ds:schemaRef ds:uri="http://schemas.microsoft.com/sharepoint/v3/contenttype/forms"/>
  </ds:schemaRefs>
</ds:datastoreItem>
</file>

<file path=customXml/itemProps3.xml><?xml version="1.0" encoding="utf-8"?>
<ds:datastoreItem xmlns:ds="http://schemas.openxmlformats.org/officeDocument/2006/customXml" ds:itemID="{E2D76FB4-5AEB-4C3A-8F13-5334B95B878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4666</TotalTime>
  <Words>2206</Words>
  <Application>Microsoft Office PowerPoint</Application>
  <PresentationFormat>Widescreen</PresentationFormat>
  <Paragraphs>317</Paragraphs>
  <Slides>46</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Calibri Light</vt:lpstr>
      <vt:lpstr>Corbel</vt:lpstr>
      <vt:lpstr>Wingdings</vt:lpstr>
      <vt:lpstr>Office Theme</vt:lpstr>
      <vt:lpstr>PowerPoint Presentation</vt:lpstr>
      <vt:lpstr>Project Timeline</vt:lpstr>
      <vt:lpstr>Desired Outcomes Session 3</vt:lpstr>
      <vt:lpstr>Agenda</vt:lpstr>
      <vt:lpstr>Working Agreement</vt:lpstr>
      <vt:lpstr>Completion Survey </vt:lpstr>
      <vt:lpstr>PowerPoint Presentation</vt:lpstr>
      <vt:lpstr>PowerPoint Presentation</vt:lpstr>
      <vt:lpstr>Reflecting Back…</vt:lpstr>
      <vt:lpstr>Let’s Recap!</vt:lpstr>
      <vt:lpstr>LEADERSHIP</vt:lpstr>
      <vt:lpstr>What does Leadership look like in your FSC?</vt:lpstr>
      <vt:lpstr>What can be expected at any FSC?</vt:lpstr>
      <vt:lpstr>Leadership - Expected</vt:lpstr>
      <vt:lpstr>What can be expected at any FSC?</vt:lpstr>
      <vt:lpstr>Leadership - Prioritized Behavioral Indicators</vt:lpstr>
      <vt:lpstr>10</vt:lpstr>
      <vt:lpstr>Exploring Leadership</vt:lpstr>
      <vt:lpstr>PowerPoint Presentation</vt:lpstr>
      <vt:lpstr>ADVOCACY</vt:lpstr>
      <vt:lpstr>What does Advocacy look like in your FSC?</vt:lpstr>
      <vt:lpstr>Advocacy - Expected</vt:lpstr>
      <vt:lpstr>Advocacy - Prioritized Behavioral Indicators</vt:lpstr>
      <vt:lpstr>Exploring Advocacy</vt:lpstr>
      <vt:lpstr>PowerPoint Presentation</vt:lpstr>
      <vt:lpstr>Leadership &amp; Advocacy Gallery</vt:lpstr>
      <vt:lpstr>Lunch</vt:lpstr>
      <vt:lpstr>Welcome back! Leadership and Advocacy</vt:lpstr>
      <vt:lpstr>Coaching Compass</vt:lpstr>
      <vt:lpstr>PowerPoint Presentation</vt:lpstr>
      <vt:lpstr>PowerPoint Presentation</vt:lpstr>
      <vt:lpstr>PowerPoint Presentation</vt:lpstr>
      <vt:lpstr>PowerPoint Presentation</vt:lpstr>
      <vt:lpstr>Coaching Demo</vt:lpstr>
      <vt:lpstr>Putting it all together</vt:lpstr>
      <vt:lpstr>Scenario 1</vt:lpstr>
      <vt:lpstr>Scenario 2</vt:lpstr>
      <vt:lpstr>Scenario 3</vt:lpstr>
      <vt:lpstr>Scenario 4</vt:lpstr>
      <vt:lpstr>Scenario 5</vt:lpstr>
      <vt:lpstr>10</vt:lpstr>
      <vt:lpstr>Application - Self Directed</vt:lpstr>
      <vt:lpstr>Desired Outcomes Session 3</vt:lpstr>
      <vt:lpstr>Instructions – Section E</vt:lpstr>
      <vt:lpstr>Assessment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Abhishek Kumar</dc:creator>
  <cp:lastModifiedBy>Abhishek Kumar</cp:lastModifiedBy>
  <cp:revision>208</cp:revision>
  <cp:lastPrinted>2019-09-04T13:57:09Z</cp:lastPrinted>
  <dcterms:created xsi:type="dcterms:W3CDTF">2019-08-23T12:38:27Z</dcterms:created>
  <dcterms:modified xsi:type="dcterms:W3CDTF">2019-10-03T18:35:24Z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0x010100EE24CEB7E3A1814EB28646B49066FA6F</vt:lpwstr>
  </property>
</Properties>
</file>